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94" r:id="rId3"/>
    <p:sldId id="257" r:id="rId4"/>
    <p:sldId id="258" r:id="rId5"/>
    <p:sldId id="259" r:id="rId6"/>
    <p:sldId id="260" r:id="rId7"/>
    <p:sldId id="261" r:id="rId8"/>
    <p:sldId id="265" r:id="rId9"/>
    <p:sldId id="266" r:id="rId10"/>
    <p:sldId id="264" r:id="rId11"/>
    <p:sldId id="267" r:id="rId12"/>
    <p:sldId id="268" r:id="rId13"/>
    <p:sldId id="269" r:id="rId14"/>
    <p:sldId id="295" r:id="rId15"/>
    <p:sldId id="270" r:id="rId16"/>
    <p:sldId id="262" r:id="rId17"/>
    <p:sldId id="271" r:id="rId18"/>
    <p:sldId id="272" r:id="rId19"/>
    <p:sldId id="296" r:id="rId20"/>
    <p:sldId id="273" r:id="rId21"/>
    <p:sldId id="274" r:id="rId22"/>
    <p:sldId id="275" r:id="rId23"/>
    <p:sldId id="276" r:id="rId24"/>
    <p:sldId id="277" r:id="rId25"/>
    <p:sldId id="278" r:id="rId26"/>
    <p:sldId id="297" r:id="rId27"/>
    <p:sldId id="279" r:id="rId28"/>
    <p:sldId id="280" r:id="rId29"/>
    <p:sldId id="281" r:id="rId30"/>
    <p:sldId id="282" r:id="rId31"/>
    <p:sldId id="298" r:id="rId32"/>
    <p:sldId id="283" r:id="rId33"/>
    <p:sldId id="284" r:id="rId34"/>
    <p:sldId id="285" r:id="rId35"/>
    <p:sldId id="286" r:id="rId36"/>
    <p:sldId id="287" r:id="rId37"/>
    <p:sldId id="288" r:id="rId38"/>
    <p:sldId id="289" r:id="rId39"/>
    <p:sldId id="290" r:id="rId40"/>
    <p:sldId id="291" r:id="rId41"/>
    <p:sldId id="292" r:id="rId42"/>
    <p:sldId id="293"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EF1A17-89A7-9248-8530-4D4121D9CAEB}" v="115" dt="2019-10-17T18:35:31.96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32"/>
    <p:restoredTop sz="94690"/>
  </p:normalViewPr>
  <p:slideViewPr>
    <p:cSldViewPr snapToGrid="0" snapToObjects="1">
      <p:cViewPr varScale="1">
        <p:scale>
          <a:sx n="109" d="100"/>
          <a:sy n="109" d="100"/>
        </p:scale>
        <p:origin x="73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ian Paredes" userId="88dc8d32-b116-459d-8b7e-8605e6ef52c1" providerId="ADAL" clId="{2DEF1A17-89A7-9248-8530-4D4121D9CAEB}"/>
    <pc:docChg chg="undo redo custSel addSld delSld modSld sldOrd">
      <pc:chgData name="Vivian Paredes" userId="88dc8d32-b116-459d-8b7e-8605e6ef52c1" providerId="ADAL" clId="{2DEF1A17-89A7-9248-8530-4D4121D9CAEB}" dt="2019-10-17T18:35:43.063" v="1219" actId="1076"/>
      <pc:docMkLst>
        <pc:docMk/>
      </pc:docMkLst>
      <pc:sldChg chg="modSp">
        <pc:chgData name="Vivian Paredes" userId="88dc8d32-b116-459d-8b7e-8605e6ef52c1" providerId="ADAL" clId="{2DEF1A17-89A7-9248-8530-4D4121D9CAEB}" dt="2019-10-03T18:16:07.307" v="6" actId="20577"/>
        <pc:sldMkLst>
          <pc:docMk/>
          <pc:sldMk cId="1771940819" sldId="258"/>
        </pc:sldMkLst>
        <pc:spChg chg="mod">
          <ac:chgData name="Vivian Paredes" userId="88dc8d32-b116-459d-8b7e-8605e6ef52c1" providerId="ADAL" clId="{2DEF1A17-89A7-9248-8530-4D4121D9CAEB}" dt="2019-10-03T18:16:07.307" v="6" actId="20577"/>
          <ac:spMkLst>
            <pc:docMk/>
            <pc:sldMk cId="1771940819" sldId="258"/>
            <ac:spMk id="2" creationId="{97E4797C-EAD2-324B-93F7-2782D8293EC2}"/>
          </ac:spMkLst>
        </pc:spChg>
      </pc:sldChg>
      <pc:sldChg chg="modSp">
        <pc:chgData name="Vivian Paredes" userId="88dc8d32-b116-459d-8b7e-8605e6ef52c1" providerId="ADAL" clId="{2DEF1A17-89A7-9248-8530-4D4121D9CAEB}" dt="2019-10-03T18:16:12.214" v="13" actId="20577"/>
        <pc:sldMkLst>
          <pc:docMk/>
          <pc:sldMk cId="3575454276" sldId="259"/>
        </pc:sldMkLst>
        <pc:spChg chg="mod">
          <ac:chgData name="Vivian Paredes" userId="88dc8d32-b116-459d-8b7e-8605e6ef52c1" providerId="ADAL" clId="{2DEF1A17-89A7-9248-8530-4D4121D9CAEB}" dt="2019-10-03T18:16:12.214" v="13" actId="20577"/>
          <ac:spMkLst>
            <pc:docMk/>
            <pc:sldMk cId="3575454276" sldId="259"/>
            <ac:spMk id="2" creationId="{DA33DBBF-DB0B-4D4D-9144-29784D6C157E}"/>
          </ac:spMkLst>
        </pc:spChg>
      </pc:sldChg>
      <pc:sldChg chg="modSp">
        <pc:chgData name="Vivian Paredes" userId="88dc8d32-b116-459d-8b7e-8605e6ef52c1" providerId="ADAL" clId="{2DEF1A17-89A7-9248-8530-4D4121D9CAEB}" dt="2019-10-17T04:43:11.602" v="911" actId="1076"/>
        <pc:sldMkLst>
          <pc:docMk/>
          <pc:sldMk cId="2773054249" sldId="260"/>
        </pc:sldMkLst>
        <pc:spChg chg="mod">
          <ac:chgData name="Vivian Paredes" userId="88dc8d32-b116-459d-8b7e-8605e6ef52c1" providerId="ADAL" clId="{2DEF1A17-89A7-9248-8530-4D4121D9CAEB}" dt="2019-10-17T04:21:11.973" v="835" actId="113"/>
          <ac:spMkLst>
            <pc:docMk/>
            <pc:sldMk cId="2773054249" sldId="260"/>
            <ac:spMk id="2" creationId="{C77DE70B-1865-3740-804A-E919E6A90E5A}"/>
          </ac:spMkLst>
        </pc:spChg>
        <pc:picChg chg="mod">
          <ac:chgData name="Vivian Paredes" userId="88dc8d32-b116-459d-8b7e-8605e6ef52c1" providerId="ADAL" clId="{2DEF1A17-89A7-9248-8530-4D4121D9CAEB}" dt="2019-10-17T04:43:11.602" v="911" actId="1076"/>
          <ac:picMkLst>
            <pc:docMk/>
            <pc:sldMk cId="2773054249" sldId="260"/>
            <ac:picMk id="5" creationId="{2FB3CFD5-2838-954D-B638-C2E6E50CEC97}"/>
          </ac:picMkLst>
        </pc:picChg>
      </pc:sldChg>
      <pc:sldChg chg="addSp delSp modSp">
        <pc:chgData name="Vivian Paredes" userId="88dc8d32-b116-459d-8b7e-8605e6ef52c1" providerId="ADAL" clId="{2DEF1A17-89A7-9248-8530-4D4121D9CAEB}" dt="2019-10-17T04:32:22.735" v="890" actId="27636"/>
        <pc:sldMkLst>
          <pc:docMk/>
          <pc:sldMk cId="2058758566" sldId="261"/>
        </pc:sldMkLst>
        <pc:spChg chg="mod">
          <ac:chgData name="Vivian Paredes" userId="88dc8d32-b116-459d-8b7e-8605e6ef52c1" providerId="ADAL" clId="{2DEF1A17-89A7-9248-8530-4D4121D9CAEB}" dt="2019-10-17T04:32:22.735" v="890" actId="27636"/>
          <ac:spMkLst>
            <pc:docMk/>
            <pc:sldMk cId="2058758566" sldId="261"/>
            <ac:spMk id="4" creationId="{82A4578C-55E6-ED4B-81B9-A76F12851D6E}"/>
          </ac:spMkLst>
        </pc:spChg>
        <pc:picChg chg="add del mod">
          <ac:chgData name="Vivian Paredes" userId="88dc8d32-b116-459d-8b7e-8605e6ef52c1" providerId="ADAL" clId="{2DEF1A17-89A7-9248-8530-4D4121D9CAEB}" dt="2019-10-03T18:55:15.773" v="804" actId="478"/>
          <ac:picMkLst>
            <pc:docMk/>
            <pc:sldMk cId="2058758566" sldId="261"/>
            <ac:picMk id="3" creationId="{F553F5D8-504E-F84B-B797-76A6F727A182}"/>
          </ac:picMkLst>
        </pc:picChg>
        <pc:picChg chg="add mod">
          <ac:chgData name="Vivian Paredes" userId="88dc8d32-b116-459d-8b7e-8605e6ef52c1" providerId="ADAL" clId="{2DEF1A17-89A7-9248-8530-4D4121D9CAEB}" dt="2019-10-03T18:55:23.163" v="807" actId="14100"/>
          <ac:picMkLst>
            <pc:docMk/>
            <pc:sldMk cId="2058758566" sldId="261"/>
            <ac:picMk id="5" creationId="{FF617ECF-4B76-D944-9937-461FC25A2D96}"/>
          </ac:picMkLst>
        </pc:picChg>
        <pc:picChg chg="mod">
          <ac:chgData name="Vivian Paredes" userId="88dc8d32-b116-459d-8b7e-8605e6ef52c1" providerId="ADAL" clId="{2DEF1A17-89A7-9248-8530-4D4121D9CAEB}" dt="2019-10-17T04:29:52.512" v="847" actId="1076"/>
          <ac:picMkLst>
            <pc:docMk/>
            <pc:sldMk cId="2058758566" sldId="261"/>
            <ac:picMk id="9" creationId="{95471E65-7E59-884D-941D-62F83FF542FE}"/>
          </ac:picMkLst>
        </pc:picChg>
        <pc:picChg chg="mod">
          <ac:chgData name="Vivian Paredes" userId="88dc8d32-b116-459d-8b7e-8605e6ef52c1" providerId="ADAL" clId="{2DEF1A17-89A7-9248-8530-4D4121D9CAEB}" dt="2019-10-17T04:29:54.504" v="848" actId="1076"/>
          <ac:picMkLst>
            <pc:docMk/>
            <pc:sldMk cId="2058758566" sldId="261"/>
            <ac:picMk id="10" creationId="{780F4562-90C0-4B44-BAAA-58E2BCAC27C0}"/>
          </ac:picMkLst>
        </pc:picChg>
        <pc:picChg chg="mod">
          <ac:chgData name="Vivian Paredes" userId="88dc8d32-b116-459d-8b7e-8605e6ef52c1" providerId="ADAL" clId="{2DEF1A17-89A7-9248-8530-4D4121D9CAEB}" dt="2019-10-17T04:30:09.759" v="854" actId="1076"/>
          <ac:picMkLst>
            <pc:docMk/>
            <pc:sldMk cId="2058758566" sldId="261"/>
            <ac:picMk id="11" creationId="{86EE8C7C-BE07-F14E-8825-F2788CB8B2CC}"/>
          </ac:picMkLst>
        </pc:picChg>
        <pc:picChg chg="mod">
          <ac:chgData name="Vivian Paredes" userId="88dc8d32-b116-459d-8b7e-8605e6ef52c1" providerId="ADAL" clId="{2DEF1A17-89A7-9248-8530-4D4121D9CAEB}" dt="2019-10-17T04:30:17.420" v="857" actId="14100"/>
          <ac:picMkLst>
            <pc:docMk/>
            <pc:sldMk cId="2058758566" sldId="261"/>
            <ac:picMk id="12" creationId="{10887CFE-C336-BB43-9B3D-0E4C0F1F57BA}"/>
          </ac:picMkLst>
        </pc:picChg>
      </pc:sldChg>
      <pc:sldChg chg="modSp add">
        <pc:chgData name="Vivian Paredes" userId="88dc8d32-b116-459d-8b7e-8605e6ef52c1" providerId="ADAL" clId="{2DEF1A17-89A7-9248-8530-4D4121D9CAEB}" dt="2019-10-17T17:49:08.649" v="1058" actId="1076"/>
        <pc:sldMkLst>
          <pc:docMk/>
          <pc:sldMk cId="992643699" sldId="262"/>
        </pc:sldMkLst>
        <pc:spChg chg="mod">
          <ac:chgData name="Vivian Paredes" userId="88dc8d32-b116-459d-8b7e-8605e6ef52c1" providerId="ADAL" clId="{2DEF1A17-89A7-9248-8530-4D4121D9CAEB}" dt="2019-10-17T17:49:07.878" v="1057" actId="20577"/>
          <ac:spMkLst>
            <pc:docMk/>
            <pc:sldMk cId="992643699" sldId="262"/>
            <ac:spMk id="4" creationId="{9483EA5A-6A4A-7441-B8CD-94DD16E2A040}"/>
          </ac:spMkLst>
        </pc:spChg>
        <pc:picChg chg="mod">
          <ac:chgData name="Vivian Paredes" userId="88dc8d32-b116-459d-8b7e-8605e6ef52c1" providerId="ADAL" clId="{2DEF1A17-89A7-9248-8530-4D4121D9CAEB}" dt="2019-10-17T17:49:08.649" v="1058" actId="1076"/>
          <ac:picMkLst>
            <pc:docMk/>
            <pc:sldMk cId="992643699" sldId="262"/>
            <ac:picMk id="5" creationId="{F75549C6-A994-4A42-B94F-AE1C2EBAB000}"/>
          </ac:picMkLst>
        </pc:picChg>
      </pc:sldChg>
      <pc:sldChg chg="modSp">
        <pc:chgData name="Vivian Paredes" userId="88dc8d32-b116-459d-8b7e-8605e6ef52c1" providerId="ADAL" clId="{2DEF1A17-89A7-9248-8530-4D4121D9CAEB}" dt="2019-10-03T18:37:23.120" v="691" actId="20577"/>
        <pc:sldMkLst>
          <pc:docMk/>
          <pc:sldMk cId="3180811872" sldId="264"/>
        </pc:sldMkLst>
        <pc:spChg chg="mod">
          <ac:chgData name="Vivian Paredes" userId="88dc8d32-b116-459d-8b7e-8605e6ef52c1" providerId="ADAL" clId="{2DEF1A17-89A7-9248-8530-4D4121D9CAEB}" dt="2019-10-03T18:37:23.120" v="691" actId="20577"/>
          <ac:spMkLst>
            <pc:docMk/>
            <pc:sldMk cId="3180811872" sldId="264"/>
            <ac:spMk id="4" creationId="{82A4578C-55E6-ED4B-81B9-A76F12851D6E}"/>
          </ac:spMkLst>
        </pc:spChg>
      </pc:sldChg>
      <pc:sldChg chg="modSp">
        <pc:chgData name="Vivian Paredes" userId="88dc8d32-b116-459d-8b7e-8605e6ef52c1" providerId="ADAL" clId="{2DEF1A17-89A7-9248-8530-4D4121D9CAEB}" dt="2019-10-03T18:36:57.350" v="637" actId="404"/>
        <pc:sldMkLst>
          <pc:docMk/>
          <pc:sldMk cId="4050892792" sldId="265"/>
        </pc:sldMkLst>
        <pc:spChg chg="mod">
          <ac:chgData name="Vivian Paredes" userId="88dc8d32-b116-459d-8b7e-8605e6ef52c1" providerId="ADAL" clId="{2DEF1A17-89A7-9248-8530-4D4121D9CAEB}" dt="2019-10-03T18:36:57.350" v="637" actId="404"/>
          <ac:spMkLst>
            <pc:docMk/>
            <pc:sldMk cId="4050892792" sldId="265"/>
            <ac:spMk id="4" creationId="{82A4578C-55E6-ED4B-81B9-A76F12851D6E}"/>
          </ac:spMkLst>
        </pc:spChg>
      </pc:sldChg>
      <pc:sldChg chg="addSp delSp modSp">
        <pc:chgData name="Vivian Paredes" userId="88dc8d32-b116-459d-8b7e-8605e6ef52c1" providerId="ADAL" clId="{2DEF1A17-89A7-9248-8530-4D4121D9CAEB}" dt="2019-10-17T04:40:38.436" v="908" actId="14100"/>
        <pc:sldMkLst>
          <pc:docMk/>
          <pc:sldMk cId="2996493962" sldId="266"/>
        </pc:sldMkLst>
        <pc:spChg chg="mod">
          <ac:chgData name="Vivian Paredes" userId="88dc8d32-b116-459d-8b7e-8605e6ef52c1" providerId="ADAL" clId="{2DEF1A17-89A7-9248-8530-4D4121D9CAEB}" dt="2019-10-03T18:56:26.820" v="821" actId="1076"/>
          <ac:spMkLst>
            <pc:docMk/>
            <pc:sldMk cId="2996493962" sldId="266"/>
            <ac:spMk id="2" creationId="{A5FB4A46-C810-E749-BB93-2C2A0104840B}"/>
          </ac:spMkLst>
        </pc:spChg>
        <pc:spChg chg="mod">
          <ac:chgData name="Vivian Paredes" userId="88dc8d32-b116-459d-8b7e-8605e6ef52c1" providerId="ADAL" clId="{2DEF1A17-89A7-9248-8530-4D4121D9CAEB}" dt="2019-10-17T04:34:53.476" v="900" actId="20577"/>
          <ac:spMkLst>
            <pc:docMk/>
            <pc:sldMk cId="2996493962" sldId="266"/>
            <ac:spMk id="4" creationId="{82A4578C-55E6-ED4B-81B9-A76F12851D6E}"/>
          </ac:spMkLst>
        </pc:spChg>
        <pc:picChg chg="add del mod">
          <ac:chgData name="Vivian Paredes" userId="88dc8d32-b116-459d-8b7e-8605e6ef52c1" providerId="ADAL" clId="{2DEF1A17-89A7-9248-8530-4D4121D9CAEB}" dt="2019-10-17T04:40:31.234" v="905" actId="478"/>
          <ac:picMkLst>
            <pc:docMk/>
            <pc:sldMk cId="2996493962" sldId="266"/>
            <ac:picMk id="3" creationId="{DF08F524-3996-CE4F-BE82-EBA6C1CF16EB}"/>
          </ac:picMkLst>
        </pc:picChg>
        <pc:picChg chg="add mod">
          <ac:chgData name="Vivian Paredes" userId="88dc8d32-b116-459d-8b7e-8605e6ef52c1" providerId="ADAL" clId="{2DEF1A17-89A7-9248-8530-4D4121D9CAEB}" dt="2019-10-17T04:40:38.436" v="908" actId="14100"/>
          <ac:picMkLst>
            <pc:docMk/>
            <pc:sldMk cId="2996493962" sldId="266"/>
            <ac:picMk id="5" creationId="{78583D17-E339-0C4D-BA52-084B4161A42E}"/>
          </ac:picMkLst>
        </pc:picChg>
      </pc:sldChg>
      <pc:sldChg chg="addSp delSp modSp">
        <pc:chgData name="Vivian Paredes" userId="88dc8d32-b116-459d-8b7e-8605e6ef52c1" providerId="ADAL" clId="{2DEF1A17-89A7-9248-8530-4D4121D9CAEB}" dt="2019-10-17T04:52:04.190" v="940" actId="1076"/>
        <pc:sldMkLst>
          <pc:docMk/>
          <pc:sldMk cId="2947739600" sldId="267"/>
        </pc:sldMkLst>
        <pc:spChg chg="mod">
          <ac:chgData name="Vivian Paredes" userId="88dc8d32-b116-459d-8b7e-8605e6ef52c1" providerId="ADAL" clId="{2DEF1A17-89A7-9248-8530-4D4121D9CAEB}" dt="2019-10-17T04:51:05.314" v="933" actId="403"/>
          <ac:spMkLst>
            <pc:docMk/>
            <pc:sldMk cId="2947739600" sldId="267"/>
            <ac:spMk id="4" creationId="{82A4578C-55E6-ED4B-81B9-A76F12851D6E}"/>
          </ac:spMkLst>
        </pc:spChg>
        <pc:picChg chg="add del mod">
          <ac:chgData name="Vivian Paredes" userId="88dc8d32-b116-459d-8b7e-8605e6ef52c1" providerId="ADAL" clId="{2DEF1A17-89A7-9248-8530-4D4121D9CAEB}" dt="2019-10-17T04:51:45.327" v="935" actId="478"/>
          <ac:picMkLst>
            <pc:docMk/>
            <pc:sldMk cId="2947739600" sldId="267"/>
            <ac:picMk id="3" creationId="{440E034A-DFC6-1A41-BEEA-BC10855E60F8}"/>
          </ac:picMkLst>
        </pc:picChg>
        <pc:picChg chg="add mod">
          <ac:chgData name="Vivian Paredes" userId="88dc8d32-b116-459d-8b7e-8605e6ef52c1" providerId="ADAL" clId="{2DEF1A17-89A7-9248-8530-4D4121D9CAEB}" dt="2019-10-17T04:52:04.190" v="940" actId="1076"/>
          <ac:picMkLst>
            <pc:docMk/>
            <pc:sldMk cId="2947739600" sldId="267"/>
            <ac:picMk id="5" creationId="{0DCC4209-665D-8D46-8F08-90B1386E965A}"/>
          </ac:picMkLst>
        </pc:picChg>
      </pc:sldChg>
      <pc:sldChg chg="addSp delSp modSp">
        <pc:chgData name="Vivian Paredes" userId="88dc8d32-b116-459d-8b7e-8605e6ef52c1" providerId="ADAL" clId="{2DEF1A17-89A7-9248-8530-4D4121D9CAEB}" dt="2019-10-17T05:06:46.446" v="972" actId="1076"/>
        <pc:sldMkLst>
          <pc:docMk/>
          <pc:sldMk cId="695779363" sldId="269"/>
        </pc:sldMkLst>
        <pc:spChg chg="mod">
          <ac:chgData name="Vivian Paredes" userId="88dc8d32-b116-459d-8b7e-8605e6ef52c1" providerId="ADAL" clId="{2DEF1A17-89A7-9248-8530-4D4121D9CAEB}" dt="2019-10-17T05:06:36.821" v="969" actId="1076"/>
          <ac:spMkLst>
            <pc:docMk/>
            <pc:sldMk cId="695779363" sldId="269"/>
            <ac:spMk id="2" creationId="{A5FB4A46-C810-E749-BB93-2C2A0104840B}"/>
          </ac:spMkLst>
        </pc:spChg>
        <pc:spChg chg="mod">
          <ac:chgData name="Vivian Paredes" userId="88dc8d32-b116-459d-8b7e-8605e6ef52c1" providerId="ADAL" clId="{2DEF1A17-89A7-9248-8530-4D4121D9CAEB}" dt="2019-10-03T18:44:32.190" v="767" actId="27636"/>
          <ac:spMkLst>
            <pc:docMk/>
            <pc:sldMk cId="695779363" sldId="269"/>
            <ac:spMk id="4" creationId="{82A4578C-55E6-ED4B-81B9-A76F12851D6E}"/>
          </ac:spMkLst>
        </pc:spChg>
        <pc:picChg chg="add del">
          <ac:chgData name="Vivian Paredes" userId="88dc8d32-b116-459d-8b7e-8605e6ef52c1" providerId="ADAL" clId="{2DEF1A17-89A7-9248-8530-4D4121D9CAEB}" dt="2019-10-03T18:43:07.237" v="745"/>
          <ac:picMkLst>
            <pc:docMk/>
            <pc:sldMk cId="695779363" sldId="269"/>
            <ac:picMk id="3" creationId="{E11DDBAB-E5B6-5342-82DF-5E71B5B90804}"/>
          </ac:picMkLst>
        </pc:picChg>
        <pc:picChg chg="add mod">
          <ac:chgData name="Vivian Paredes" userId="88dc8d32-b116-459d-8b7e-8605e6ef52c1" providerId="ADAL" clId="{2DEF1A17-89A7-9248-8530-4D4121D9CAEB}" dt="2019-10-17T05:06:46.446" v="972" actId="1076"/>
          <ac:picMkLst>
            <pc:docMk/>
            <pc:sldMk cId="695779363" sldId="269"/>
            <ac:picMk id="5" creationId="{B04C7877-C8B0-8646-94B1-0A65D20388B0}"/>
          </ac:picMkLst>
        </pc:picChg>
      </pc:sldChg>
      <pc:sldChg chg="addSp delSp modSp">
        <pc:chgData name="Vivian Paredes" userId="88dc8d32-b116-459d-8b7e-8605e6ef52c1" providerId="ADAL" clId="{2DEF1A17-89A7-9248-8530-4D4121D9CAEB}" dt="2019-10-17T17:46:25.817" v="1027"/>
        <pc:sldMkLst>
          <pc:docMk/>
          <pc:sldMk cId="3229978676" sldId="270"/>
        </pc:sldMkLst>
        <pc:spChg chg="mod">
          <ac:chgData name="Vivian Paredes" userId="88dc8d32-b116-459d-8b7e-8605e6ef52c1" providerId="ADAL" clId="{2DEF1A17-89A7-9248-8530-4D4121D9CAEB}" dt="2019-10-17T17:46:00.650" v="1011" actId="1076"/>
          <ac:spMkLst>
            <pc:docMk/>
            <pc:sldMk cId="3229978676" sldId="270"/>
            <ac:spMk id="2" creationId="{A5FB4A46-C810-E749-BB93-2C2A0104840B}"/>
          </ac:spMkLst>
        </pc:spChg>
        <pc:spChg chg="mod">
          <ac:chgData name="Vivian Paredes" userId="88dc8d32-b116-459d-8b7e-8605e6ef52c1" providerId="ADAL" clId="{2DEF1A17-89A7-9248-8530-4D4121D9CAEB}" dt="2019-10-17T17:46:24.059" v="1025" actId="27636"/>
          <ac:spMkLst>
            <pc:docMk/>
            <pc:sldMk cId="3229978676" sldId="270"/>
            <ac:spMk id="4" creationId="{82A4578C-55E6-ED4B-81B9-A76F12851D6E}"/>
          </ac:spMkLst>
        </pc:spChg>
        <pc:spChg chg="add del mod">
          <ac:chgData name="Vivian Paredes" userId="88dc8d32-b116-459d-8b7e-8605e6ef52c1" providerId="ADAL" clId="{2DEF1A17-89A7-9248-8530-4D4121D9CAEB}" dt="2019-10-17T17:46:25.817" v="1027"/>
          <ac:spMkLst>
            <pc:docMk/>
            <pc:sldMk cId="3229978676" sldId="270"/>
            <ac:spMk id="6" creationId="{1998A2A3-19B7-3848-9C14-1F2183A7A4A6}"/>
          </ac:spMkLst>
        </pc:spChg>
        <pc:picChg chg="add del">
          <ac:chgData name="Vivian Paredes" userId="88dc8d32-b116-459d-8b7e-8605e6ef52c1" providerId="ADAL" clId="{2DEF1A17-89A7-9248-8530-4D4121D9CAEB}" dt="2019-10-17T17:45:18.769" v="1000" actId="478"/>
          <ac:picMkLst>
            <pc:docMk/>
            <pc:sldMk cId="3229978676" sldId="270"/>
            <ac:picMk id="3" creationId="{D41602D2-9CE6-F340-9B1B-BD0DF908BC2F}"/>
          </ac:picMkLst>
        </pc:picChg>
        <pc:picChg chg="add mod">
          <ac:chgData name="Vivian Paredes" userId="88dc8d32-b116-459d-8b7e-8605e6ef52c1" providerId="ADAL" clId="{2DEF1A17-89A7-9248-8530-4D4121D9CAEB}" dt="2019-10-17T17:46:09.942" v="1015" actId="1076"/>
          <ac:picMkLst>
            <pc:docMk/>
            <pc:sldMk cId="3229978676" sldId="270"/>
            <ac:picMk id="5" creationId="{FD09A2D3-6A96-6841-8113-DA177565E880}"/>
          </ac:picMkLst>
        </pc:picChg>
      </pc:sldChg>
      <pc:sldChg chg="addSp modSp add">
        <pc:chgData name="Vivian Paredes" userId="88dc8d32-b116-459d-8b7e-8605e6ef52c1" providerId="ADAL" clId="{2DEF1A17-89A7-9248-8530-4D4121D9CAEB}" dt="2019-10-17T17:49:59.952" v="1066" actId="403"/>
        <pc:sldMkLst>
          <pc:docMk/>
          <pc:sldMk cId="3233263599" sldId="271"/>
        </pc:sldMkLst>
        <pc:spChg chg="mod">
          <ac:chgData name="Vivian Paredes" userId="88dc8d32-b116-459d-8b7e-8605e6ef52c1" providerId="ADAL" clId="{2DEF1A17-89A7-9248-8530-4D4121D9CAEB}" dt="2019-10-17T17:47:37.204" v="1047" actId="20577"/>
          <ac:spMkLst>
            <pc:docMk/>
            <pc:sldMk cId="3233263599" sldId="271"/>
            <ac:spMk id="2" creationId="{A5FB4A46-C810-E749-BB93-2C2A0104840B}"/>
          </ac:spMkLst>
        </pc:spChg>
        <pc:spChg chg="mod">
          <ac:chgData name="Vivian Paredes" userId="88dc8d32-b116-459d-8b7e-8605e6ef52c1" providerId="ADAL" clId="{2DEF1A17-89A7-9248-8530-4D4121D9CAEB}" dt="2019-10-17T17:49:59.952" v="1066" actId="403"/>
          <ac:spMkLst>
            <pc:docMk/>
            <pc:sldMk cId="3233263599" sldId="271"/>
            <ac:spMk id="4" creationId="{82A4578C-55E6-ED4B-81B9-A76F12851D6E}"/>
          </ac:spMkLst>
        </pc:spChg>
        <pc:picChg chg="add mod">
          <ac:chgData name="Vivian Paredes" userId="88dc8d32-b116-459d-8b7e-8605e6ef52c1" providerId="ADAL" clId="{2DEF1A17-89A7-9248-8530-4D4121D9CAEB}" dt="2019-10-17T17:47:32.599" v="1045" actId="1076"/>
          <ac:picMkLst>
            <pc:docMk/>
            <pc:sldMk cId="3233263599" sldId="271"/>
            <ac:picMk id="3" creationId="{DE65BC6F-0EB0-6E42-B85C-3578DC2851CD}"/>
          </ac:picMkLst>
        </pc:picChg>
      </pc:sldChg>
      <pc:sldChg chg="modSp add">
        <pc:chgData name="Vivian Paredes" userId="88dc8d32-b116-459d-8b7e-8605e6ef52c1" providerId="ADAL" clId="{2DEF1A17-89A7-9248-8530-4D4121D9CAEB}" dt="2019-10-03T18:18:24.072" v="46" actId="20577"/>
        <pc:sldMkLst>
          <pc:docMk/>
          <pc:sldMk cId="576340780" sldId="272"/>
        </pc:sldMkLst>
        <pc:spChg chg="mod">
          <ac:chgData name="Vivian Paredes" userId="88dc8d32-b116-459d-8b7e-8605e6ef52c1" providerId="ADAL" clId="{2DEF1A17-89A7-9248-8530-4D4121D9CAEB}" dt="2019-10-03T18:18:24.072" v="46" actId="20577"/>
          <ac:spMkLst>
            <pc:docMk/>
            <pc:sldMk cId="576340780" sldId="272"/>
            <ac:spMk id="2" creationId="{A5FB4A46-C810-E749-BB93-2C2A0104840B}"/>
          </ac:spMkLst>
        </pc:spChg>
      </pc:sldChg>
      <pc:sldChg chg="addSp modSp add">
        <pc:chgData name="Vivian Paredes" userId="88dc8d32-b116-459d-8b7e-8605e6ef52c1" providerId="ADAL" clId="{2DEF1A17-89A7-9248-8530-4D4121D9CAEB}" dt="2019-10-17T17:53:06.219" v="1113" actId="27636"/>
        <pc:sldMkLst>
          <pc:docMk/>
          <pc:sldMk cId="3090523179" sldId="273"/>
        </pc:sldMkLst>
        <pc:spChg chg="mod">
          <ac:chgData name="Vivian Paredes" userId="88dc8d32-b116-459d-8b7e-8605e6ef52c1" providerId="ADAL" clId="{2DEF1A17-89A7-9248-8530-4D4121D9CAEB}" dt="2019-10-17T17:52:43.044" v="1102" actId="1076"/>
          <ac:spMkLst>
            <pc:docMk/>
            <pc:sldMk cId="3090523179" sldId="273"/>
            <ac:spMk id="2" creationId="{A5FB4A46-C810-E749-BB93-2C2A0104840B}"/>
          </ac:spMkLst>
        </pc:spChg>
        <pc:spChg chg="mod">
          <ac:chgData name="Vivian Paredes" userId="88dc8d32-b116-459d-8b7e-8605e6ef52c1" providerId="ADAL" clId="{2DEF1A17-89A7-9248-8530-4D4121D9CAEB}" dt="2019-10-17T17:53:06.219" v="1113" actId="27636"/>
          <ac:spMkLst>
            <pc:docMk/>
            <pc:sldMk cId="3090523179" sldId="273"/>
            <ac:spMk id="4" creationId="{82A4578C-55E6-ED4B-81B9-A76F12851D6E}"/>
          </ac:spMkLst>
        </pc:spChg>
        <pc:picChg chg="add mod">
          <ac:chgData name="Vivian Paredes" userId="88dc8d32-b116-459d-8b7e-8605e6ef52c1" providerId="ADAL" clId="{2DEF1A17-89A7-9248-8530-4D4121D9CAEB}" dt="2019-10-17T17:52:39.193" v="1101" actId="14100"/>
          <ac:picMkLst>
            <pc:docMk/>
            <pc:sldMk cId="3090523179" sldId="273"/>
            <ac:picMk id="3" creationId="{DBB83914-D969-AE44-BD6D-5BC50D641453}"/>
          </ac:picMkLst>
        </pc:picChg>
      </pc:sldChg>
      <pc:sldChg chg="modSp add">
        <pc:chgData name="Vivian Paredes" userId="88dc8d32-b116-459d-8b7e-8605e6ef52c1" providerId="ADAL" clId="{2DEF1A17-89A7-9248-8530-4D4121D9CAEB}" dt="2019-10-03T18:19:15.184" v="87" actId="20577"/>
        <pc:sldMkLst>
          <pc:docMk/>
          <pc:sldMk cId="3262386783" sldId="274"/>
        </pc:sldMkLst>
        <pc:spChg chg="mod">
          <ac:chgData name="Vivian Paredes" userId="88dc8d32-b116-459d-8b7e-8605e6ef52c1" providerId="ADAL" clId="{2DEF1A17-89A7-9248-8530-4D4121D9CAEB}" dt="2019-10-03T18:19:15.184" v="87" actId="20577"/>
          <ac:spMkLst>
            <pc:docMk/>
            <pc:sldMk cId="3262386783" sldId="274"/>
            <ac:spMk id="2" creationId="{A5FB4A46-C810-E749-BB93-2C2A0104840B}"/>
          </ac:spMkLst>
        </pc:spChg>
      </pc:sldChg>
      <pc:sldChg chg="addSp modSp add">
        <pc:chgData name="Vivian Paredes" userId="88dc8d32-b116-459d-8b7e-8605e6ef52c1" providerId="ADAL" clId="{2DEF1A17-89A7-9248-8530-4D4121D9CAEB}" dt="2019-10-17T17:54:00.596" v="1128" actId="403"/>
        <pc:sldMkLst>
          <pc:docMk/>
          <pc:sldMk cId="4084777220" sldId="275"/>
        </pc:sldMkLst>
        <pc:spChg chg="mod">
          <ac:chgData name="Vivian Paredes" userId="88dc8d32-b116-459d-8b7e-8605e6ef52c1" providerId="ADAL" clId="{2DEF1A17-89A7-9248-8530-4D4121D9CAEB}" dt="2019-10-17T17:53:39.808" v="1119" actId="1076"/>
          <ac:spMkLst>
            <pc:docMk/>
            <pc:sldMk cId="4084777220" sldId="275"/>
            <ac:spMk id="2" creationId="{A5FB4A46-C810-E749-BB93-2C2A0104840B}"/>
          </ac:spMkLst>
        </pc:spChg>
        <pc:spChg chg="mod">
          <ac:chgData name="Vivian Paredes" userId="88dc8d32-b116-459d-8b7e-8605e6ef52c1" providerId="ADAL" clId="{2DEF1A17-89A7-9248-8530-4D4121D9CAEB}" dt="2019-10-17T17:54:00.596" v="1128" actId="403"/>
          <ac:spMkLst>
            <pc:docMk/>
            <pc:sldMk cId="4084777220" sldId="275"/>
            <ac:spMk id="4" creationId="{82A4578C-55E6-ED4B-81B9-A76F12851D6E}"/>
          </ac:spMkLst>
        </pc:spChg>
        <pc:picChg chg="add mod">
          <ac:chgData name="Vivian Paredes" userId="88dc8d32-b116-459d-8b7e-8605e6ef52c1" providerId="ADAL" clId="{2DEF1A17-89A7-9248-8530-4D4121D9CAEB}" dt="2019-10-17T17:53:35.931" v="1118" actId="1076"/>
          <ac:picMkLst>
            <pc:docMk/>
            <pc:sldMk cId="4084777220" sldId="275"/>
            <ac:picMk id="3" creationId="{DC000D07-BB48-FD4E-B85A-82B390FCF609}"/>
          </ac:picMkLst>
        </pc:picChg>
      </pc:sldChg>
      <pc:sldChg chg="addSp modSp add">
        <pc:chgData name="Vivian Paredes" userId="88dc8d32-b116-459d-8b7e-8605e6ef52c1" providerId="ADAL" clId="{2DEF1A17-89A7-9248-8530-4D4121D9CAEB}" dt="2019-10-17T17:55:02.645" v="1148" actId="27636"/>
        <pc:sldMkLst>
          <pc:docMk/>
          <pc:sldMk cId="3787518528" sldId="276"/>
        </pc:sldMkLst>
        <pc:spChg chg="mod">
          <ac:chgData name="Vivian Paredes" userId="88dc8d32-b116-459d-8b7e-8605e6ef52c1" providerId="ADAL" clId="{2DEF1A17-89A7-9248-8530-4D4121D9CAEB}" dt="2019-10-17T17:54:30.877" v="1133" actId="1076"/>
          <ac:spMkLst>
            <pc:docMk/>
            <pc:sldMk cId="3787518528" sldId="276"/>
            <ac:spMk id="2" creationId="{A5FB4A46-C810-E749-BB93-2C2A0104840B}"/>
          </ac:spMkLst>
        </pc:spChg>
        <pc:spChg chg="mod">
          <ac:chgData name="Vivian Paredes" userId="88dc8d32-b116-459d-8b7e-8605e6ef52c1" providerId="ADAL" clId="{2DEF1A17-89A7-9248-8530-4D4121D9CAEB}" dt="2019-10-17T17:55:02.645" v="1148" actId="27636"/>
          <ac:spMkLst>
            <pc:docMk/>
            <pc:sldMk cId="3787518528" sldId="276"/>
            <ac:spMk id="4" creationId="{82A4578C-55E6-ED4B-81B9-A76F12851D6E}"/>
          </ac:spMkLst>
        </pc:spChg>
        <pc:picChg chg="add mod">
          <ac:chgData name="Vivian Paredes" userId="88dc8d32-b116-459d-8b7e-8605e6ef52c1" providerId="ADAL" clId="{2DEF1A17-89A7-9248-8530-4D4121D9CAEB}" dt="2019-10-17T17:54:27.737" v="1132" actId="1076"/>
          <ac:picMkLst>
            <pc:docMk/>
            <pc:sldMk cId="3787518528" sldId="276"/>
            <ac:picMk id="3" creationId="{D342CF94-F4FA-B14A-9570-1D48E1ADEB60}"/>
          </ac:picMkLst>
        </pc:picChg>
      </pc:sldChg>
      <pc:sldChg chg="addSp modSp add">
        <pc:chgData name="Vivian Paredes" userId="88dc8d32-b116-459d-8b7e-8605e6ef52c1" providerId="ADAL" clId="{2DEF1A17-89A7-9248-8530-4D4121D9CAEB}" dt="2019-10-17T17:55:26.946" v="1151"/>
        <pc:sldMkLst>
          <pc:docMk/>
          <pc:sldMk cId="2681962266" sldId="277"/>
        </pc:sldMkLst>
        <pc:spChg chg="mod">
          <ac:chgData name="Vivian Paredes" userId="88dc8d32-b116-459d-8b7e-8605e6ef52c1" providerId="ADAL" clId="{2DEF1A17-89A7-9248-8530-4D4121D9CAEB}" dt="2019-10-03T18:24:08.246" v="125" actId="20577"/>
          <ac:spMkLst>
            <pc:docMk/>
            <pc:sldMk cId="2681962266" sldId="277"/>
            <ac:spMk id="2" creationId="{A5FB4A46-C810-E749-BB93-2C2A0104840B}"/>
          </ac:spMkLst>
        </pc:spChg>
        <pc:spChg chg="mod">
          <ac:chgData name="Vivian Paredes" userId="88dc8d32-b116-459d-8b7e-8605e6ef52c1" providerId="ADAL" clId="{2DEF1A17-89A7-9248-8530-4D4121D9CAEB}" dt="2019-10-17T17:55:26.946" v="1151"/>
          <ac:spMkLst>
            <pc:docMk/>
            <pc:sldMk cId="2681962266" sldId="277"/>
            <ac:spMk id="4" creationId="{82A4578C-55E6-ED4B-81B9-A76F12851D6E}"/>
          </ac:spMkLst>
        </pc:spChg>
        <pc:picChg chg="add">
          <ac:chgData name="Vivian Paredes" userId="88dc8d32-b116-459d-8b7e-8605e6ef52c1" providerId="ADAL" clId="{2DEF1A17-89A7-9248-8530-4D4121D9CAEB}" dt="2019-10-17T17:55:19.783" v="1149"/>
          <ac:picMkLst>
            <pc:docMk/>
            <pc:sldMk cId="2681962266" sldId="277"/>
            <ac:picMk id="3" creationId="{A07CE1E1-DED2-C944-8A36-6E71070D5B47}"/>
          </ac:picMkLst>
        </pc:picChg>
      </pc:sldChg>
      <pc:sldChg chg="modSp add">
        <pc:chgData name="Vivian Paredes" userId="88dc8d32-b116-459d-8b7e-8605e6ef52c1" providerId="ADAL" clId="{2DEF1A17-89A7-9248-8530-4D4121D9CAEB}" dt="2019-10-03T18:24:20.273" v="138" actId="20577"/>
        <pc:sldMkLst>
          <pc:docMk/>
          <pc:sldMk cId="865007385" sldId="278"/>
        </pc:sldMkLst>
        <pc:spChg chg="mod">
          <ac:chgData name="Vivian Paredes" userId="88dc8d32-b116-459d-8b7e-8605e6ef52c1" providerId="ADAL" clId="{2DEF1A17-89A7-9248-8530-4D4121D9CAEB}" dt="2019-10-03T18:24:20.273" v="138" actId="20577"/>
          <ac:spMkLst>
            <pc:docMk/>
            <pc:sldMk cId="865007385" sldId="278"/>
            <ac:spMk id="2" creationId="{A5FB4A46-C810-E749-BB93-2C2A0104840B}"/>
          </ac:spMkLst>
        </pc:spChg>
      </pc:sldChg>
      <pc:sldChg chg="addSp modSp add">
        <pc:chgData name="Vivian Paredes" userId="88dc8d32-b116-459d-8b7e-8605e6ef52c1" providerId="ADAL" clId="{2DEF1A17-89A7-9248-8530-4D4121D9CAEB}" dt="2019-10-17T17:57:17.105" v="1165"/>
        <pc:sldMkLst>
          <pc:docMk/>
          <pc:sldMk cId="612198224" sldId="279"/>
        </pc:sldMkLst>
        <pc:spChg chg="mod">
          <ac:chgData name="Vivian Paredes" userId="88dc8d32-b116-459d-8b7e-8605e6ef52c1" providerId="ADAL" clId="{2DEF1A17-89A7-9248-8530-4D4121D9CAEB}" dt="2019-10-03T18:24:45.402" v="162" actId="20577"/>
          <ac:spMkLst>
            <pc:docMk/>
            <pc:sldMk cId="612198224" sldId="279"/>
            <ac:spMk id="2" creationId="{A5FB4A46-C810-E749-BB93-2C2A0104840B}"/>
          </ac:spMkLst>
        </pc:spChg>
        <pc:spChg chg="mod">
          <ac:chgData name="Vivian Paredes" userId="88dc8d32-b116-459d-8b7e-8605e6ef52c1" providerId="ADAL" clId="{2DEF1A17-89A7-9248-8530-4D4121D9CAEB}" dt="2019-10-17T17:57:17.105" v="1165"/>
          <ac:spMkLst>
            <pc:docMk/>
            <pc:sldMk cId="612198224" sldId="279"/>
            <ac:spMk id="4" creationId="{82A4578C-55E6-ED4B-81B9-A76F12851D6E}"/>
          </ac:spMkLst>
        </pc:spChg>
        <pc:picChg chg="add mod">
          <ac:chgData name="Vivian Paredes" userId="88dc8d32-b116-459d-8b7e-8605e6ef52c1" providerId="ADAL" clId="{2DEF1A17-89A7-9248-8530-4D4121D9CAEB}" dt="2019-10-17T17:57:11.556" v="1164" actId="14100"/>
          <ac:picMkLst>
            <pc:docMk/>
            <pc:sldMk cId="612198224" sldId="279"/>
            <ac:picMk id="3" creationId="{8B222BF6-35D9-EB47-8CF8-3A1659A92B20}"/>
          </ac:picMkLst>
        </pc:picChg>
      </pc:sldChg>
      <pc:sldChg chg="addSp modSp add">
        <pc:chgData name="Vivian Paredes" userId="88dc8d32-b116-459d-8b7e-8605e6ef52c1" providerId="ADAL" clId="{2DEF1A17-89A7-9248-8530-4D4121D9CAEB}" dt="2019-10-17T17:57:37.708" v="1170"/>
        <pc:sldMkLst>
          <pc:docMk/>
          <pc:sldMk cId="2338759932" sldId="280"/>
        </pc:sldMkLst>
        <pc:spChg chg="mod">
          <ac:chgData name="Vivian Paredes" userId="88dc8d32-b116-459d-8b7e-8605e6ef52c1" providerId="ADAL" clId="{2DEF1A17-89A7-9248-8530-4D4121D9CAEB}" dt="2019-10-03T18:25:04.973" v="172" actId="20577"/>
          <ac:spMkLst>
            <pc:docMk/>
            <pc:sldMk cId="2338759932" sldId="280"/>
            <ac:spMk id="2" creationId="{A5FB4A46-C810-E749-BB93-2C2A0104840B}"/>
          </ac:spMkLst>
        </pc:spChg>
        <pc:spChg chg="mod">
          <ac:chgData name="Vivian Paredes" userId="88dc8d32-b116-459d-8b7e-8605e6ef52c1" providerId="ADAL" clId="{2DEF1A17-89A7-9248-8530-4D4121D9CAEB}" dt="2019-10-17T17:57:37.708" v="1170"/>
          <ac:spMkLst>
            <pc:docMk/>
            <pc:sldMk cId="2338759932" sldId="280"/>
            <ac:spMk id="4" creationId="{82A4578C-55E6-ED4B-81B9-A76F12851D6E}"/>
          </ac:spMkLst>
        </pc:spChg>
        <pc:picChg chg="add mod">
          <ac:chgData name="Vivian Paredes" userId="88dc8d32-b116-459d-8b7e-8605e6ef52c1" providerId="ADAL" clId="{2DEF1A17-89A7-9248-8530-4D4121D9CAEB}" dt="2019-10-17T17:57:32.917" v="1169" actId="1076"/>
          <ac:picMkLst>
            <pc:docMk/>
            <pc:sldMk cId="2338759932" sldId="280"/>
            <ac:picMk id="3" creationId="{369B48BB-1C14-FE4A-9A51-937AB6345C54}"/>
          </ac:picMkLst>
        </pc:picChg>
      </pc:sldChg>
      <pc:sldChg chg="modSp add">
        <pc:chgData name="Vivian Paredes" userId="88dc8d32-b116-459d-8b7e-8605e6ef52c1" providerId="ADAL" clId="{2DEF1A17-89A7-9248-8530-4D4121D9CAEB}" dt="2019-10-03T18:25:16.923" v="182" actId="20577"/>
        <pc:sldMkLst>
          <pc:docMk/>
          <pc:sldMk cId="1062238917" sldId="281"/>
        </pc:sldMkLst>
        <pc:spChg chg="mod">
          <ac:chgData name="Vivian Paredes" userId="88dc8d32-b116-459d-8b7e-8605e6ef52c1" providerId="ADAL" clId="{2DEF1A17-89A7-9248-8530-4D4121D9CAEB}" dt="2019-10-03T18:25:16.923" v="182" actId="20577"/>
          <ac:spMkLst>
            <pc:docMk/>
            <pc:sldMk cId="1062238917" sldId="281"/>
            <ac:spMk id="2" creationId="{A5FB4A46-C810-E749-BB93-2C2A0104840B}"/>
          </ac:spMkLst>
        </pc:spChg>
      </pc:sldChg>
      <pc:sldChg chg="addSp modSp add">
        <pc:chgData name="Vivian Paredes" userId="88dc8d32-b116-459d-8b7e-8605e6ef52c1" providerId="ADAL" clId="{2DEF1A17-89A7-9248-8530-4D4121D9CAEB}" dt="2019-10-17T17:58:35.396" v="1189" actId="20577"/>
        <pc:sldMkLst>
          <pc:docMk/>
          <pc:sldMk cId="2338423792" sldId="282"/>
        </pc:sldMkLst>
        <pc:spChg chg="mod">
          <ac:chgData name="Vivian Paredes" userId="88dc8d32-b116-459d-8b7e-8605e6ef52c1" providerId="ADAL" clId="{2DEF1A17-89A7-9248-8530-4D4121D9CAEB}" dt="2019-10-03T18:25:30.790" v="192" actId="20577"/>
          <ac:spMkLst>
            <pc:docMk/>
            <pc:sldMk cId="2338423792" sldId="282"/>
            <ac:spMk id="2" creationId="{A5FB4A46-C810-E749-BB93-2C2A0104840B}"/>
          </ac:spMkLst>
        </pc:spChg>
        <pc:spChg chg="mod">
          <ac:chgData name="Vivian Paredes" userId="88dc8d32-b116-459d-8b7e-8605e6ef52c1" providerId="ADAL" clId="{2DEF1A17-89A7-9248-8530-4D4121D9CAEB}" dt="2019-10-17T17:58:35.396" v="1189" actId="20577"/>
          <ac:spMkLst>
            <pc:docMk/>
            <pc:sldMk cId="2338423792" sldId="282"/>
            <ac:spMk id="4" creationId="{82A4578C-55E6-ED4B-81B9-A76F12851D6E}"/>
          </ac:spMkLst>
        </pc:spChg>
        <pc:picChg chg="add mod">
          <ac:chgData name="Vivian Paredes" userId="88dc8d32-b116-459d-8b7e-8605e6ef52c1" providerId="ADAL" clId="{2DEF1A17-89A7-9248-8530-4D4121D9CAEB}" dt="2019-10-17T17:58:04.567" v="1176" actId="14100"/>
          <ac:picMkLst>
            <pc:docMk/>
            <pc:sldMk cId="2338423792" sldId="282"/>
            <ac:picMk id="3" creationId="{915DCFDC-9CE7-664A-B1B8-FA5543B767B3}"/>
          </ac:picMkLst>
        </pc:picChg>
        <pc:picChg chg="add mod">
          <ac:chgData name="Vivian Paredes" userId="88dc8d32-b116-459d-8b7e-8605e6ef52c1" providerId="ADAL" clId="{2DEF1A17-89A7-9248-8530-4D4121D9CAEB}" dt="2019-10-17T17:58:14.252" v="1179" actId="1076"/>
          <ac:picMkLst>
            <pc:docMk/>
            <pc:sldMk cId="2338423792" sldId="282"/>
            <ac:picMk id="5" creationId="{E4BBF2FF-2477-E04F-A8BA-732CF2675D41}"/>
          </ac:picMkLst>
        </pc:picChg>
      </pc:sldChg>
      <pc:sldChg chg="addSp modSp add">
        <pc:chgData name="Vivian Paredes" userId="88dc8d32-b116-459d-8b7e-8605e6ef52c1" providerId="ADAL" clId="{2DEF1A17-89A7-9248-8530-4D4121D9CAEB}" dt="2019-10-17T18:35:43.063" v="1219" actId="1076"/>
        <pc:sldMkLst>
          <pc:docMk/>
          <pc:sldMk cId="2465858779" sldId="283"/>
        </pc:sldMkLst>
        <pc:spChg chg="mod">
          <ac:chgData name="Vivian Paredes" userId="88dc8d32-b116-459d-8b7e-8605e6ef52c1" providerId="ADAL" clId="{2DEF1A17-89A7-9248-8530-4D4121D9CAEB}" dt="2019-10-17T18:35:43.063" v="1219" actId="1076"/>
          <ac:spMkLst>
            <pc:docMk/>
            <pc:sldMk cId="2465858779" sldId="283"/>
            <ac:spMk id="2" creationId="{A5FB4A46-C810-E749-BB93-2C2A0104840B}"/>
          </ac:spMkLst>
        </pc:spChg>
        <pc:picChg chg="add mod">
          <ac:chgData name="Vivian Paredes" userId="88dc8d32-b116-459d-8b7e-8605e6ef52c1" providerId="ADAL" clId="{2DEF1A17-89A7-9248-8530-4D4121D9CAEB}" dt="2019-10-17T18:35:39.638" v="1218" actId="1076"/>
          <ac:picMkLst>
            <pc:docMk/>
            <pc:sldMk cId="2465858779" sldId="283"/>
            <ac:picMk id="3" creationId="{C7E63E9C-BB65-0146-BD23-1DBF6E5C28AC}"/>
          </ac:picMkLst>
        </pc:picChg>
      </pc:sldChg>
      <pc:sldChg chg="modSp add">
        <pc:chgData name="Vivian Paredes" userId="88dc8d32-b116-459d-8b7e-8605e6ef52c1" providerId="ADAL" clId="{2DEF1A17-89A7-9248-8530-4D4121D9CAEB}" dt="2019-10-03T18:27:02.700" v="247" actId="20577"/>
        <pc:sldMkLst>
          <pc:docMk/>
          <pc:sldMk cId="3124906725" sldId="284"/>
        </pc:sldMkLst>
        <pc:spChg chg="mod">
          <ac:chgData name="Vivian Paredes" userId="88dc8d32-b116-459d-8b7e-8605e6ef52c1" providerId="ADAL" clId="{2DEF1A17-89A7-9248-8530-4D4121D9CAEB}" dt="2019-10-03T18:27:02.700" v="247" actId="20577"/>
          <ac:spMkLst>
            <pc:docMk/>
            <pc:sldMk cId="3124906725" sldId="284"/>
            <ac:spMk id="2" creationId="{A5FB4A46-C810-E749-BB93-2C2A0104840B}"/>
          </ac:spMkLst>
        </pc:spChg>
      </pc:sldChg>
      <pc:sldChg chg="modSp add">
        <pc:chgData name="Vivian Paredes" userId="88dc8d32-b116-459d-8b7e-8605e6ef52c1" providerId="ADAL" clId="{2DEF1A17-89A7-9248-8530-4D4121D9CAEB}" dt="2019-10-03T18:27:39.559" v="263" actId="20577"/>
        <pc:sldMkLst>
          <pc:docMk/>
          <pc:sldMk cId="3892735181" sldId="285"/>
        </pc:sldMkLst>
        <pc:spChg chg="mod">
          <ac:chgData name="Vivian Paredes" userId="88dc8d32-b116-459d-8b7e-8605e6ef52c1" providerId="ADAL" clId="{2DEF1A17-89A7-9248-8530-4D4121D9CAEB}" dt="2019-10-03T18:27:39.559" v="263" actId="20577"/>
          <ac:spMkLst>
            <pc:docMk/>
            <pc:sldMk cId="3892735181" sldId="285"/>
            <ac:spMk id="2" creationId="{A5FB4A46-C810-E749-BB93-2C2A0104840B}"/>
          </ac:spMkLst>
        </pc:spChg>
      </pc:sldChg>
      <pc:sldChg chg="modSp add">
        <pc:chgData name="Vivian Paredes" userId="88dc8d32-b116-459d-8b7e-8605e6ef52c1" providerId="ADAL" clId="{2DEF1A17-89A7-9248-8530-4D4121D9CAEB}" dt="2019-10-03T18:27:46.701" v="277" actId="20577"/>
        <pc:sldMkLst>
          <pc:docMk/>
          <pc:sldMk cId="2568154759" sldId="286"/>
        </pc:sldMkLst>
        <pc:spChg chg="mod">
          <ac:chgData name="Vivian Paredes" userId="88dc8d32-b116-459d-8b7e-8605e6ef52c1" providerId="ADAL" clId="{2DEF1A17-89A7-9248-8530-4D4121D9CAEB}" dt="2019-10-03T18:27:46.701" v="277" actId="20577"/>
          <ac:spMkLst>
            <pc:docMk/>
            <pc:sldMk cId="2568154759" sldId="286"/>
            <ac:spMk id="2" creationId="{A5FB4A46-C810-E749-BB93-2C2A0104840B}"/>
          </ac:spMkLst>
        </pc:spChg>
      </pc:sldChg>
      <pc:sldChg chg="modSp add">
        <pc:chgData name="Vivian Paredes" userId="88dc8d32-b116-459d-8b7e-8605e6ef52c1" providerId="ADAL" clId="{2DEF1A17-89A7-9248-8530-4D4121D9CAEB}" dt="2019-10-03T18:27:56.151" v="290" actId="20577"/>
        <pc:sldMkLst>
          <pc:docMk/>
          <pc:sldMk cId="2280367598" sldId="287"/>
        </pc:sldMkLst>
        <pc:spChg chg="mod">
          <ac:chgData name="Vivian Paredes" userId="88dc8d32-b116-459d-8b7e-8605e6ef52c1" providerId="ADAL" clId="{2DEF1A17-89A7-9248-8530-4D4121D9CAEB}" dt="2019-10-03T18:27:56.151" v="290" actId="20577"/>
          <ac:spMkLst>
            <pc:docMk/>
            <pc:sldMk cId="2280367598" sldId="287"/>
            <ac:spMk id="2" creationId="{A5FB4A46-C810-E749-BB93-2C2A0104840B}"/>
          </ac:spMkLst>
        </pc:spChg>
      </pc:sldChg>
      <pc:sldChg chg="modSp add">
        <pc:chgData name="Vivian Paredes" userId="88dc8d32-b116-459d-8b7e-8605e6ef52c1" providerId="ADAL" clId="{2DEF1A17-89A7-9248-8530-4D4121D9CAEB}" dt="2019-10-03T18:28:07.437" v="310" actId="20577"/>
        <pc:sldMkLst>
          <pc:docMk/>
          <pc:sldMk cId="1435264437" sldId="288"/>
        </pc:sldMkLst>
        <pc:spChg chg="mod">
          <ac:chgData name="Vivian Paredes" userId="88dc8d32-b116-459d-8b7e-8605e6ef52c1" providerId="ADAL" clId="{2DEF1A17-89A7-9248-8530-4D4121D9CAEB}" dt="2019-10-03T18:28:07.437" v="310" actId="20577"/>
          <ac:spMkLst>
            <pc:docMk/>
            <pc:sldMk cId="1435264437" sldId="288"/>
            <ac:spMk id="2" creationId="{A5FB4A46-C810-E749-BB93-2C2A0104840B}"/>
          </ac:spMkLst>
        </pc:spChg>
      </pc:sldChg>
      <pc:sldChg chg="modSp add">
        <pc:chgData name="Vivian Paredes" userId="88dc8d32-b116-459d-8b7e-8605e6ef52c1" providerId="ADAL" clId="{2DEF1A17-89A7-9248-8530-4D4121D9CAEB}" dt="2019-10-03T18:28:31.214" v="331" actId="20577"/>
        <pc:sldMkLst>
          <pc:docMk/>
          <pc:sldMk cId="1137435375" sldId="289"/>
        </pc:sldMkLst>
        <pc:spChg chg="mod">
          <ac:chgData name="Vivian Paredes" userId="88dc8d32-b116-459d-8b7e-8605e6ef52c1" providerId="ADAL" clId="{2DEF1A17-89A7-9248-8530-4D4121D9CAEB}" dt="2019-10-03T18:28:31.214" v="331" actId="20577"/>
          <ac:spMkLst>
            <pc:docMk/>
            <pc:sldMk cId="1137435375" sldId="289"/>
            <ac:spMk id="2" creationId="{A5FB4A46-C810-E749-BB93-2C2A0104840B}"/>
          </ac:spMkLst>
        </pc:spChg>
      </pc:sldChg>
      <pc:sldChg chg="addSp modSp add">
        <pc:chgData name="Vivian Paredes" userId="88dc8d32-b116-459d-8b7e-8605e6ef52c1" providerId="ADAL" clId="{2DEF1A17-89A7-9248-8530-4D4121D9CAEB}" dt="2019-10-03T18:39:56.388" v="706" actId="1076"/>
        <pc:sldMkLst>
          <pc:docMk/>
          <pc:sldMk cId="2602939751" sldId="290"/>
        </pc:sldMkLst>
        <pc:spChg chg="mod">
          <ac:chgData name="Vivian Paredes" userId="88dc8d32-b116-459d-8b7e-8605e6ef52c1" providerId="ADAL" clId="{2DEF1A17-89A7-9248-8530-4D4121D9CAEB}" dt="2019-10-03T18:28:49.854" v="362" actId="20577"/>
          <ac:spMkLst>
            <pc:docMk/>
            <pc:sldMk cId="2602939751" sldId="290"/>
            <ac:spMk id="2" creationId="{A5FB4A46-C810-E749-BB93-2C2A0104840B}"/>
          </ac:spMkLst>
        </pc:spChg>
        <pc:spChg chg="mod">
          <ac:chgData name="Vivian Paredes" userId="88dc8d32-b116-459d-8b7e-8605e6ef52c1" providerId="ADAL" clId="{2DEF1A17-89A7-9248-8530-4D4121D9CAEB}" dt="2019-10-03T18:39:17.547" v="703" actId="20577"/>
          <ac:spMkLst>
            <pc:docMk/>
            <pc:sldMk cId="2602939751" sldId="290"/>
            <ac:spMk id="4" creationId="{82A4578C-55E6-ED4B-81B9-A76F12851D6E}"/>
          </ac:spMkLst>
        </pc:spChg>
        <pc:picChg chg="add mod">
          <ac:chgData name="Vivian Paredes" userId="88dc8d32-b116-459d-8b7e-8605e6ef52c1" providerId="ADAL" clId="{2DEF1A17-89A7-9248-8530-4D4121D9CAEB}" dt="2019-10-03T18:39:28.430" v="704" actId="14100"/>
          <ac:picMkLst>
            <pc:docMk/>
            <pc:sldMk cId="2602939751" sldId="290"/>
            <ac:picMk id="3" creationId="{F11A12EE-25CF-CD44-B3FD-0922467EB66B}"/>
          </ac:picMkLst>
        </pc:picChg>
        <pc:picChg chg="add mod">
          <ac:chgData name="Vivian Paredes" userId="88dc8d32-b116-459d-8b7e-8605e6ef52c1" providerId="ADAL" clId="{2DEF1A17-89A7-9248-8530-4D4121D9CAEB}" dt="2019-10-03T18:39:56.388" v="706" actId="1076"/>
          <ac:picMkLst>
            <pc:docMk/>
            <pc:sldMk cId="2602939751" sldId="290"/>
            <ac:picMk id="5" creationId="{EC5A5402-7607-E84A-B6D2-BBB6DCE8EFDE}"/>
          </ac:picMkLst>
        </pc:picChg>
      </pc:sldChg>
      <pc:sldChg chg="addSp delSp modSp add">
        <pc:chgData name="Vivian Paredes" userId="88dc8d32-b116-459d-8b7e-8605e6ef52c1" providerId="ADAL" clId="{2DEF1A17-89A7-9248-8530-4D4121D9CAEB}" dt="2019-10-03T18:42:24.267" v="743" actId="1076"/>
        <pc:sldMkLst>
          <pc:docMk/>
          <pc:sldMk cId="1738131213" sldId="291"/>
        </pc:sldMkLst>
        <pc:spChg chg="mod">
          <ac:chgData name="Vivian Paredes" userId="88dc8d32-b116-459d-8b7e-8605e6ef52c1" providerId="ADAL" clId="{2DEF1A17-89A7-9248-8530-4D4121D9CAEB}" dt="2019-10-03T18:29:13.092" v="388" actId="20577"/>
          <ac:spMkLst>
            <pc:docMk/>
            <pc:sldMk cId="1738131213" sldId="291"/>
            <ac:spMk id="2" creationId="{A5FB4A46-C810-E749-BB93-2C2A0104840B}"/>
          </ac:spMkLst>
        </pc:spChg>
        <pc:spChg chg="mod">
          <ac:chgData name="Vivian Paredes" userId="88dc8d32-b116-459d-8b7e-8605e6ef52c1" providerId="ADAL" clId="{2DEF1A17-89A7-9248-8530-4D4121D9CAEB}" dt="2019-10-03T18:41:53.248" v="740" actId="14100"/>
          <ac:spMkLst>
            <pc:docMk/>
            <pc:sldMk cId="1738131213" sldId="291"/>
            <ac:spMk id="4" creationId="{82A4578C-55E6-ED4B-81B9-A76F12851D6E}"/>
          </ac:spMkLst>
        </pc:spChg>
        <pc:picChg chg="add del">
          <ac:chgData name="Vivian Paredes" userId="88dc8d32-b116-459d-8b7e-8605e6ef52c1" providerId="ADAL" clId="{2DEF1A17-89A7-9248-8530-4D4121D9CAEB}" dt="2019-10-03T18:40:26.193" v="708"/>
          <ac:picMkLst>
            <pc:docMk/>
            <pc:sldMk cId="1738131213" sldId="291"/>
            <ac:picMk id="3" creationId="{D710B3E7-1CBD-FD4F-A042-33A3F3AA6ED2}"/>
          </ac:picMkLst>
        </pc:picChg>
        <pc:picChg chg="add mod">
          <ac:chgData name="Vivian Paredes" userId="88dc8d32-b116-459d-8b7e-8605e6ef52c1" providerId="ADAL" clId="{2DEF1A17-89A7-9248-8530-4D4121D9CAEB}" dt="2019-10-03T18:41:57.640" v="741" actId="1076"/>
          <ac:picMkLst>
            <pc:docMk/>
            <pc:sldMk cId="1738131213" sldId="291"/>
            <ac:picMk id="5" creationId="{37D43F21-2FD3-474D-AC4A-19E39CF40E57}"/>
          </ac:picMkLst>
        </pc:picChg>
        <pc:picChg chg="add mod">
          <ac:chgData name="Vivian Paredes" userId="88dc8d32-b116-459d-8b7e-8605e6ef52c1" providerId="ADAL" clId="{2DEF1A17-89A7-9248-8530-4D4121D9CAEB}" dt="2019-10-03T18:42:24.267" v="743" actId="1076"/>
          <ac:picMkLst>
            <pc:docMk/>
            <pc:sldMk cId="1738131213" sldId="291"/>
            <ac:picMk id="6" creationId="{ECB262BE-C471-7E4B-933E-CE9598B7A779}"/>
          </ac:picMkLst>
        </pc:picChg>
      </pc:sldChg>
      <pc:sldChg chg="modSp add">
        <pc:chgData name="Vivian Paredes" userId="88dc8d32-b116-459d-8b7e-8605e6ef52c1" providerId="ADAL" clId="{2DEF1A17-89A7-9248-8530-4D4121D9CAEB}" dt="2019-10-03T18:29:59.445" v="414" actId="20577"/>
        <pc:sldMkLst>
          <pc:docMk/>
          <pc:sldMk cId="2572108982" sldId="292"/>
        </pc:sldMkLst>
        <pc:spChg chg="mod">
          <ac:chgData name="Vivian Paredes" userId="88dc8d32-b116-459d-8b7e-8605e6ef52c1" providerId="ADAL" clId="{2DEF1A17-89A7-9248-8530-4D4121D9CAEB}" dt="2019-10-03T18:29:59.445" v="414" actId="20577"/>
          <ac:spMkLst>
            <pc:docMk/>
            <pc:sldMk cId="2572108982" sldId="292"/>
            <ac:spMk id="2" creationId="{A5FB4A46-C810-E749-BB93-2C2A0104840B}"/>
          </ac:spMkLst>
        </pc:spChg>
      </pc:sldChg>
      <pc:sldChg chg="modSp add">
        <pc:chgData name="Vivian Paredes" userId="88dc8d32-b116-459d-8b7e-8605e6ef52c1" providerId="ADAL" clId="{2DEF1A17-89A7-9248-8530-4D4121D9CAEB}" dt="2019-10-03T18:30:18.433" v="441" actId="20577"/>
        <pc:sldMkLst>
          <pc:docMk/>
          <pc:sldMk cId="469484598" sldId="293"/>
        </pc:sldMkLst>
        <pc:spChg chg="mod">
          <ac:chgData name="Vivian Paredes" userId="88dc8d32-b116-459d-8b7e-8605e6ef52c1" providerId="ADAL" clId="{2DEF1A17-89A7-9248-8530-4D4121D9CAEB}" dt="2019-10-03T18:30:18.433" v="441" actId="20577"/>
          <ac:spMkLst>
            <pc:docMk/>
            <pc:sldMk cId="469484598" sldId="293"/>
            <ac:spMk id="2" creationId="{A5FB4A46-C810-E749-BB93-2C2A0104840B}"/>
          </ac:spMkLst>
        </pc:spChg>
      </pc:sldChg>
      <pc:sldChg chg="modSp add ord">
        <pc:chgData name="Vivian Paredes" userId="88dc8d32-b116-459d-8b7e-8605e6ef52c1" providerId="ADAL" clId="{2DEF1A17-89A7-9248-8530-4D4121D9CAEB}" dt="2019-10-17T04:28:34.654" v="841" actId="20577"/>
        <pc:sldMkLst>
          <pc:docMk/>
          <pc:sldMk cId="1235139503" sldId="294"/>
        </pc:sldMkLst>
        <pc:spChg chg="mod">
          <ac:chgData name="Vivian Paredes" userId="88dc8d32-b116-459d-8b7e-8605e6ef52c1" providerId="ADAL" clId="{2DEF1A17-89A7-9248-8530-4D4121D9CAEB}" dt="2019-10-03T18:34:12.784" v="518"/>
          <ac:spMkLst>
            <pc:docMk/>
            <pc:sldMk cId="1235139503" sldId="294"/>
            <ac:spMk id="2" creationId="{7549548D-39A1-0543-9ED6-E788FB93D387}"/>
          </ac:spMkLst>
        </pc:spChg>
        <pc:spChg chg="mod">
          <ac:chgData name="Vivian Paredes" userId="88dc8d32-b116-459d-8b7e-8605e6ef52c1" providerId="ADAL" clId="{2DEF1A17-89A7-9248-8530-4D4121D9CAEB}" dt="2019-10-17T04:28:34.654" v="841" actId="20577"/>
          <ac:spMkLst>
            <pc:docMk/>
            <pc:sldMk cId="1235139503" sldId="294"/>
            <ac:spMk id="3" creationId="{06D26FB6-D3DB-5F4F-86A8-E2A3E6E8E271}"/>
          </ac:spMkLst>
        </pc:spChg>
      </pc:sldChg>
      <pc:sldChg chg="addSp delSp modSp add del">
        <pc:chgData name="Vivian Paredes" userId="88dc8d32-b116-459d-8b7e-8605e6ef52c1" providerId="ADAL" clId="{2DEF1A17-89A7-9248-8530-4D4121D9CAEB}" dt="2019-10-17T04:57:58.200" v="967" actId="2696"/>
        <pc:sldMkLst>
          <pc:docMk/>
          <pc:sldMk cId="2460189500" sldId="295"/>
        </pc:sldMkLst>
        <pc:spChg chg="mod">
          <ac:chgData name="Vivian Paredes" userId="88dc8d32-b116-459d-8b7e-8605e6ef52c1" providerId="ADAL" clId="{2DEF1A17-89A7-9248-8530-4D4121D9CAEB}" dt="2019-10-17T04:53:06.624" v="945" actId="113"/>
          <ac:spMkLst>
            <pc:docMk/>
            <pc:sldMk cId="2460189500" sldId="295"/>
            <ac:spMk id="2" creationId="{149AC519-935D-EC4D-862A-11F37CD74B4D}"/>
          </ac:spMkLst>
        </pc:spChg>
        <pc:spChg chg="del">
          <ac:chgData name="Vivian Paredes" userId="88dc8d32-b116-459d-8b7e-8605e6ef52c1" providerId="ADAL" clId="{2DEF1A17-89A7-9248-8530-4D4121D9CAEB}" dt="2019-10-17T04:56:09.225" v="947" actId="478"/>
          <ac:spMkLst>
            <pc:docMk/>
            <pc:sldMk cId="2460189500" sldId="295"/>
            <ac:spMk id="3" creationId="{A76B4ACA-2AAF-9249-8637-6A9A04E0DDC1}"/>
          </ac:spMkLst>
        </pc:spChg>
        <pc:spChg chg="mod">
          <ac:chgData name="Vivian Paredes" userId="88dc8d32-b116-459d-8b7e-8605e6ef52c1" providerId="ADAL" clId="{2DEF1A17-89A7-9248-8530-4D4121D9CAEB}" dt="2019-10-17T04:57:15.536" v="964" actId="403"/>
          <ac:spMkLst>
            <pc:docMk/>
            <pc:sldMk cId="2460189500" sldId="295"/>
            <ac:spMk id="4" creationId="{B0142B29-CE50-034A-AB6B-07E9073CD345}"/>
          </ac:spMkLst>
        </pc:spChg>
        <pc:spChg chg="add del mod">
          <ac:chgData name="Vivian Paredes" userId="88dc8d32-b116-459d-8b7e-8605e6ef52c1" providerId="ADAL" clId="{2DEF1A17-89A7-9248-8530-4D4121D9CAEB}" dt="2019-10-17T04:57:21.028" v="966"/>
          <ac:spMkLst>
            <pc:docMk/>
            <pc:sldMk cId="2460189500" sldId="295"/>
            <ac:spMk id="6" creationId="{29E8ADB1-6416-8443-BE8E-DA738A07F06C}"/>
          </ac:spMkLst>
        </pc:spChg>
        <pc:picChg chg="add mod">
          <ac:chgData name="Vivian Paredes" userId="88dc8d32-b116-459d-8b7e-8605e6ef52c1" providerId="ADAL" clId="{2DEF1A17-89A7-9248-8530-4D4121D9CAEB}" dt="2019-10-17T04:56:22.483" v="950" actId="1076"/>
          <ac:picMkLst>
            <pc:docMk/>
            <pc:sldMk cId="2460189500" sldId="295"/>
            <ac:picMk id="5" creationId="{B3D8929C-E39C-7A45-B6C7-31172AC61B59}"/>
          </ac:picMkLst>
        </pc:picChg>
      </pc:sldChg>
      <pc:sldChg chg="add del">
        <pc:chgData name="Vivian Paredes" userId="88dc8d32-b116-459d-8b7e-8605e6ef52c1" providerId="ADAL" clId="{2DEF1A17-89A7-9248-8530-4D4121D9CAEB}" dt="2019-10-17T04:40:22.964" v="903"/>
        <pc:sldMkLst>
          <pc:docMk/>
          <pc:sldMk cId="3172461084" sldId="295"/>
        </pc:sldMkLst>
      </pc:sldChg>
      <pc:sldChg chg="addSp delSp modSp add">
        <pc:chgData name="Vivian Paredes" userId="88dc8d32-b116-459d-8b7e-8605e6ef52c1" providerId="ADAL" clId="{2DEF1A17-89A7-9248-8530-4D4121D9CAEB}" dt="2019-10-17T17:46:41.879" v="1034" actId="27636"/>
        <pc:sldMkLst>
          <pc:docMk/>
          <pc:sldMk cId="3641584819" sldId="295"/>
        </pc:sldMkLst>
        <pc:spChg chg="mod">
          <ac:chgData name="Vivian Paredes" userId="88dc8d32-b116-459d-8b7e-8605e6ef52c1" providerId="ADAL" clId="{2DEF1A17-89A7-9248-8530-4D4121D9CAEB}" dt="2019-10-17T17:44:15.431" v="986" actId="113"/>
          <ac:spMkLst>
            <pc:docMk/>
            <pc:sldMk cId="3641584819" sldId="295"/>
            <ac:spMk id="2" creationId="{FEB8BA72-B53E-2E4C-A2A2-528866A2929F}"/>
          </ac:spMkLst>
        </pc:spChg>
        <pc:spChg chg="add del">
          <ac:chgData name="Vivian Paredes" userId="88dc8d32-b116-459d-8b7e-8605e6ef52c1" providerId="ADAL" clId="{2DEF1A17-89A7-9248-8530-4D4121D9CAEB}" dt="2019-10-17T17:43:45.075" v="977" actId="478"/>
          <ac:spMkLst>
            <pc:docMk/>
            <pc:sldMk cId="3641584819" sldId="295"/>
            <ac:spMk id="3" creationId="{7A0F7408-1791-D142-8223-F54249FEF69D}"/>
          </ac:spMkLst>
        </pc:spChg>
        <pc:spChg chg="mod">
          <ac:chgData name="Vivian Paredes" userId="88dc8d32-b116-459d-8b7e-8605e6ef52c1" providerId="ADAL" clId="{2DEF1A17-89A7-9248-8530-4D4121D9CAEB}" dt="2019-10-17T17:46:41.879" v="1034" actId="27636"/>
          <ac:spMkLst>
            <pc:docMk/>
            <pc:sldMk cId="3641584819" sldId="295"/>
            <ac:spMk id="4" creationId="{52F3FB02-7180-AD4F-A4CC-0A19D3A49E3D}"/>
          </ac:spMkLst>
        </pc:spChg>
        <pc:picChg chg="add del mod">
          <ac:chgData name="Vivian Paredes" userId="88dc8d32-b116-459d-8b7e-8605e6ef52c1" providerId="ADAL" clId="{2DEF1A17-89A7-9248-8530-4D4121D9CAEB}" dt="2019-10-17T17:43:42.466" v="976"/>
          <ac:picMkLst>
            <pc:docMk/>
            <pc:sldMk cId="3641584819" sldId="295"/>
            <ac:picMk id="5" creationId="{935F7839-9C4E-C547-903F-793F9A341F04}"/>
          </ac:picMkLst>
        </pc:picChg>
        <pc:picChg chg="add mod">
          <ac:chgData name="Vivian Paredes" userId="88dc8d32-b116-459d-8b7e-8605e6ef52c1" providerId="ADAL" clId="{2DEF1A17-89A7-9248-8530-4D4121D9CAEB}" dt="2019-10-17T17:43:53.207" v="981" actId="1076"/>
          <ac:picMkLst>
            <pc:docMk/>
            <pc:sldMk cId="3641584819" sldId="295"/>
            <ac:picMk id="6" creationId="{BD9890CA-2759-834E-A39F-2A4625679324}"/>
          </ac:picMkLst>
        </pc:picChg>
      </pc:sldChg>
      <pc:sldChg chg="add del">
        <pc:chgData name="Vivian Paredes" userId="88dc8d32-b116-459d-8b7e-8605e6ef52c1" providerId="ADAL" clId="{2DEF1A17-89A7-9248-8530-4D4121D9CAEB}" dt="2019-10-17T17:50:37.895" v="1068"/>
        <pc:sldMkLst>
          <pc:docMk/>
          <pc:sldMk cId="848225768" sldId="296"/>
        </pc:sldMkLst>
      </pc:sldChg>
      <pc:sldChg chg="addSp delSp modSp add">
        <pc:chgData name="Vivian Paredes" userId="88dc8d32-b116-459d-8b7e-8605e6ef52c1" providerId="ADAL" clId="{2DEF1A17-89A7-9248-8530-4D4121D9CAEB}" dt="2019-10-17T17:52:13.497" v="1096" actId="403"/>
        <pc:sldMkLst>
          <pc:docMk/>
          <pc:sldMk cId="3376833109" sldId="296"/>
        </pc:sldMkLst>
        <pc:spChg chg="mod">
          <ac:chgData name="Vivian Paredes" userId="88dc8d32-b116-459d-8b7e-8605e6ef52c1" providerId="ADAL" clId="{2DEF1A17-89A7-9248-8530-4D4121D9CAEB}" dt="2019-10-17T17:51:07.794" v="1073" actId="14100"/>
          <ac:spMkLst>
            <pc:docMk/>
            <pc:sldMk cId="3376833109" sldId="296"/>
            <ac:spMk id="2" creationId="{52083128-7F33-FB42-BC81-41B9FF18CBF8}"/>
          </ac:spMkLst>
        </pc:spChg>
        <pc:spChg chg="del">
          <ac:chgData name="Vivian Paredes" userId="88dc8d32-b116-459d-8b7e-8605e6ef52c1" providerId="ADAL" clId="{2DEF1A17-89A7-9248-8530-4D4121D9CAEB}" dt="2019-10-17T17:51:09.976" v="1074" actId="478"/>
          <ac:spMkLst>
            <pc:docMk/>
            <pc:sldMk cId="3376833109" sldId="296"/>
            <ac:spMk id="3" creationId="{959EEDE7-A43B-6547-A74D-6EC538C382E4}"/>
          </ac:spMkLst>
        </pc:spChg>
        <pc:spChg chg="mod">
          <ac:chgData name="Vivian Paredes" userId="88dc8d32-b116-459d-8b7e-8605e6ef52c1" providerId="ADAL" clId="{2DEF1A17-89A7-9248-8530-4D4121D9CAEB}" dt="2019-10-17T17:52:13.497" v="1096" actId="403"/>
          <ac:spMkLst>
            <pc:docMk/>
            <pc:sldMk cId="3376833109" sldId="296"/>
            <ac:spMk id="4" creationId="{7D9F566C-A159-F745-8F68-B7239F612211}"/>
          </ac:spMkLst>
        </pc:spChg>
        <pc:picChg chg="add mod">
          <ac:chgData name="Vivian Paredes" userId="88dc8d32-b116-459d-8b7e-8605e6ef52c1" providerId="ADAL" clId="{2DEF1A17-89A7-9248-8530-4D4121D9CAEB}" dt="2019-10-17T17:51:29.994" v="1079" actId="1076"/>
          <ac:picMkLst>
            <pc:docMk/>
            <pc:sldMk cId="3376833109" sldId="296"/>
            <ac:picMk id="5" creationId="{E6430510-9E62-7D49-B001-2971B72AA658}"/>
          </ac:picMkLst>
        </pc:picChg>
      </pc:sldChg>
      <pc:sldChg chg="addSp delSp modSp add">
        <pc:chgData name="Vivian Paredes" userId="88dc8d32-b116-459d-8b7e-8605e6ef52c1" providerId="ADAL" clId="{2DEF1A17-89A7-9248-8530-4D4121D9CAEB}" dt="2019-10-17T17:56:55.265" v="1161" actId="14100"/>
        <pc:sldMkLst>
          <pc:docMk/>
          <pc:sldMk cId="3935296277" sldId="297"/>
        </pc:sldMkLst>
        <pc:spChg chg="del">
          <ac:chgData name="Vivian Paredes" userId="88dc8d32-b116-459d-8b7e-8605e6ef52c1" providerId="ADAL" clId="{2DEF1A17-89A7-9248-8530-4D4121D9CAEB}" dt="2019-10-17T17:56:14.791" v="1153"/>
          <ac:spMkLst>
            <pc:docMk/>
            <pc:sldMk cId="3935296277" sldId="297"/>
            <ac:spMk id="2" creationId="{5AC9DB4B-81C6-7E48-B46F-F1C1CF5E851D}"/>
          </ac:spMkLst>
        </pc:spChg>
        <pc:spChg chg="del">
          <ac:chgData name="Vivian Paredes" userId="88dc8d32-b116-459d-8b7e-8605e6ef52c1" providerId="ADAL" clId="{2DEF1A17-89A7-9248-8530-4D4121D9CAEB}" dt="2019-10-17T17:56:24.119" v="1156" actId="478"/>
          <ac:spMkLst>
            <pc:docMk/>
            <pc:sldMk cId="3935296277" sldId="297"/>
            <ac:spMk id="3" creationId="{3216F0DA-139C-3744-96C5-C404BA56D752}"/>
          </ac:spMkLst>
        </pc:spChg>
        <pc:spChg chg="mod">
          <ac:chgData name="Vivian Paredes" userId="88dc8d32-b116-459d-8b7e-8605e6ef52c1" providerId="ADAL" clId="{2DEF1A17-89A7-9248-8530-4D4121D9CAEB}" dt="2019-10-17T17:56:50.236" v="1159"/>
          <ac:spMkLst>
            <pc:docMk/>
            <pc:sldMk cId="3935296277" sldId="297"/>
            <ac:spMk id="4" creationId="{F563A3AF-F776-CC4A-BAAA-444B0E898DCB}"/>
          </ac:spMkLst>
        </pc:spChg>
        <pc:spChg chg="add mod">
          <ac:chgData name="Vivian Paredes" userId="88dc8d32-b116-459d-8b7e-8605e6ef52c1" providerId="ADAL" clId="{2DEF1A17-89A7-9248-8530-4D4121D9CAEB}" dt="2019-10-17T17:56:26.367" v="1157" actId="207"/>
          <ac:spMkLst>
            <pc:docMk/>
            <pc:sldMk cId="3935296277" sldId="297"/>
            <ac:spMk id="5" creationId="{A0F8637F-0ED8-BA45-81B1-64F9920707AB}"/>
          </ac:spMkLst>
        </pc:spChg>
        <pc:picChg chg="add mod">
          <ac:chgData name="Vivian Paredes" userId="88dc8d32-b116-459d-8b7e-8605e6ef52c1" providerId="ADAL" clId="{2DEF1A17-89A7-9248-8530-4D4121D9CAEB}" dt="2019-10-17T17:56:55.265" v="1161" actId="14100"/>
          <ac:picMkLst>
            <pc:docMk/>
            <pc:sldMk cId="3935296277" sldId="297"/>
            <ac:picMk id="6" creationId="{203D76B5-977A-CB4F-9611-7F906B49E32A}"/>
          </ac:picMkLst>
        </pc:picChg>
      </pc:sldChg>
      <pc:sldChg chg="addSp delSp modSp add">
        <pc:chgData name="Vivian Paredes" userId="88dc8d32-b116-459d-8b7e-8605e6ef52c1" providerId="ADAL" clId="{2DEF1A17-89A7-9248-8530-4D4121D9CAEB}" dt="2019-10-17T18:35:20.370" v="1213" actId="27636"/>
        <pc:sldMkLst>
          <pc:docMk/>
          <pc:sldMk cId="1619040" sldId="298"/>
        </pc:sldMkLst>
        <pc:spChg chg="mod">
          <ac:chgData name="Vivian Paredes" userId="88dc8d32-b116-459d-8b7e-8605e6ef52c1" providerId="ADAL" clId="{2DEF1A17-89A7-9248-8530-4D4121D9CAEB}" dt="2019-10-17T18:34:36.301" v="1199" actId="27636"/>
          <ac:spMkLst>
            <pc:docMk/>
            <pc:sldMk cId="1619040" sldId="298"/>
            <ac:spMk id="2" creationId="{04C7DDD2-E0E5-5B4D-8E66-57FCF0435DDA}"/>
          </ac:spMkLst>
        </pc:spChg>
        <pc:spChg chg="del">
          <ac:chgData name="Vivian Paredes" userId="88dc8d32-b116-459d-8b7e-8605e6ef52c1" providerId="ADAL" clId="{2DEF1A17-89A7-9248-8530-4D4121D9CAEB}" dt="2019-10-17T18:34:13.541" v="1191" actId="478"/>
          <ac:spMkLst>
            <pc:docMk/>
            <pc:sldMk cId="1619040" sldId="298"/>
            <ac:spMk id="3" creationId="{F1EE031F-3373-AE4F-99B2-0E05CF9FFC86}"/>
          </ac:spMkLst>
        </pc:spChg>
        <pc:spChg chg="add del mod">
          <ac:chgData name="Vivian Paredes" userId="88dc8d32-b116-459d-8b7e-8605e6ef52c1" providerId="ADAL" clId="{2DEF1A17-89A7-9248-8530-4D4121D9CAEB}" dt="2019-10-17T18:35:20.370" v="1213" actId="27636"/>
          <ac:spMkLst>
            <pc:docMk/>
            <pc:sldMk cId="1619040" sldId="298"/>
            <ac:spMk id="4" creationId="{3E011EA1-7EAF-8B40-A6B9-29CB0AD5302B}"/>
          </ac:spMkLst>
        </pc:spChg>
        <pc:spChg chg="add del">
          <ac:chgData name="Vivian Paredes" userId="88dc8d32-b116-459d-8b7e-8605e6ef52c1" providerId="ADAL" clId="{2DEF1A17-89A7-9248-8530-4D4121D9CAEB}" dt="2019-10-17T18:34:43.914" v="1201"/>
          <ac:spMkLst>
            <pc:docMk/>
            <pc:sldMk cId="1619040" sldId="298"/>
            <ac:spMk id="7" creationId="{233D7DDA-7FB1-264F-A6EA-2C4CFD9C2672}"/>
          </ac:spMkLst>
        </pc:spChg>
        <pc:graphicFrameChg chg="add del">
          <ac:chgData name="Vivian Paredes" userId="88dc8d32-b116-459d-8b7e-8605e6ef52c1" providerId="ADAL" clId="{2DEF1A17-89A7-9248-8530-4D4121D9CAEB}" dt="2019-10-17T18:34:43.914" v="1201"/>
          <ac:graphicFrameMkLst>
            <pc:docMk/>
            <pc:sldMk cId="1619040" sldId="298"/>
            <ac:graphicFrameMk id="6" creationId="{FD2D1546-27FC-4147-B5F5-C7CE1CB75D50}"/>
          </ac:graphicFrameMkLst>
        </pc:graphicFrameChg>
        <pc:picChg chg="add mod">
          <ac:chgData name="Vivian Paredes" userId="88dc8d32-b116-459d-8b7e-8605e6ef52c1" providerId="ADAL" clId="{2DEF1A17-89A7-9248-8530-4D4121D9CAEB}" dt="2019-10-17T18:34:21.697" v="1195" actId="1076"/>
          <ac:picMkLst>
            <pc:docMk/>
            <pc:sldMk cId="1619040" sldId="298"/>
            <ac:picMk id="5" creationId="{04E2FA64-8F09-794B-B9A1-482C78351311}"/>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92DF7-FD47-FB4C-95C6-6B530F2A0E9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AB5840B-0347-CA49-9159-5D3EA05E3EE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4FE9098-B85E-1943-A07F-244B83DC55E2}"/>
              </a:ext>
            </a:extLst>
          </p:cNvPr>
          <p:cNvSpPr>
            <a:spLocks noGrp="1"/>
          </p:cNvSpPr>
          <p:nvPr>
            <p:ph type="dt" sz="half" idx="10"/>
          </p:nvPr>
        </p:nvSpPr>
        <p:spPr/>
        <p:txBody>
          <a:bodyPr/>
          <a:lstStyle/>
          <a:p>
            <a:fld id="{FD0A74AE-0AB2-574E-AFF6-F5683295AC44}" type="datetimeFigureOut">
              <a:rPr lang="en-US" smtClean="0"/>
              <a:t>10/17/2019</a:t>
            </a:fld>
            <a:endParaRPr lang="en-US"/>
          </a:p>
        </p:txBody>
      </p:sp>
      <p:sp>
        <p:nvSpPr>
          <p:cNvPr id="5" name="Footer Placeholder 4">
            <a:extLst>
              <a:ext uri="{FF2B5EF4-FFF2-40B4-BE49-F238E27FC236}">
                <a16:creationId xmlns:a16="http://schemas.microsoft.com/office/drawing/2014/main" id="{51C431CD-3944-1B4C-BB1B-84A2FEA20C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75B02D-A633-1745-BE5F-9A9D905EFBF1}"/>
              </a:ext>
            </a:extLst>
          </p:cNvPr>
          <p:cNvSpPr>
            <a:spLocks noGrp="1"/>
          </p:cNvSpPr>
          <p:nvPr>
            <p:ph type="sldNum" sz="quarter" idx="12"/>
          </p:nvPr>
        </p:nvSpPr>
        <p:spPr/>
        <p:txBody>
          <a:bodyPr/>
          <a:lstStyle/>
          <a:p>
            <a:fld id="{0D5BFAAA-B684-E14B-A263-7708AA653F2C}" type="slidenum">
              <a:rPr lang="en-US" smtClean="0"/>
              <a:t>‹#›</a:t>
            </a:fld>
            <a:endParaRPr lang="en-US"/>
          </a:p>
        </p:txBody>
      </p:sp>
    </p:spTree>
    <p:extLst>
      <p:ext uri="{BB962C8B-B14F-4D97-AF65-F5344CB8AC3E}">
        <p14:creationId xmlns:p14="http://schemas.microsoft.com/office/powerpoint/2010/main" val="2289936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978BA-74AC-E041-9ACE-70B8A1B1BEC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9DFA6C-EE4E-A64F-80BC-12DA60B9CD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E8005-E4FF-6541-9EDE-FC83B2ED84E4}"/>
              </a:ext>
            </a:extLst>
          </p:cNvPr>
          <p:cNvSpPr>
            <a:spLocks noGrp="1"/>
          </p:cNvSpPr>
          <p:nvPr>
            <p:ph type="dt" sz="half" idx="10"/>
          </p:nvPr>
        </p:nvSpPr>
        <p:spPr/>
        <p:txBody>
          <a:bodyPr/>
          <a:lstStyle/>
          <a:p>
            <a:fld id="{FD0A74AE-0AB2-574E-AFF6-F5683295AC44}" type="datetimeFigureOut">
              <a:rPr lang="en-US" smtClean="0"/>
              <a:t>10/17/2019</a:t>
            </a:fld>
            <a:endParaRPr lang="en-US"/>
          </a:p>
        </p:txBody>
      </p:sp>
      <p:sp>
        <p:nvSpPr>
          <p:cNvPr id="5" name="Footer Placeholder 4">
            <a:extLst>
              <a:ext uri="{FF2B5EF4-FFF2-40B4-BE49-F238E27FC236}">
                <a16:creationId xmlns:a16="http://schemas.microsoft.com/office/drawing/2014/main" id="{28FFADC0-D3E6-F34B-939F-4B883D1C7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23CF4-2A4D-5C47-964D-F433D5525A6A}"/>
              </a:ext>
            </a:extLst>
          </p:cNvPr>
          <p:cNvSpPr>
            <a:spLocks noGrp="1"/>
          </p:cNvSpPr>
          <p:nvPr>
            <p:ph type="sldNum" sz="quarter" idx="12"/>
          </p:nvPr>
        </p:nvSpPr>
        <p:spPr/>
        <p:txBody>
          <a:bodyPr/>
          <a:lstStyle/>
          <a:p>
            <a:fld id="{0D5BFAAA-B684-E14B-A263-7708AA653F2C}" type="slidenum">
              <a:rPr lang="en-US" smtClean="0"/>
              <a:t>‹#›</a:t>
            </a:fld>
            <a:endParaRPr lang="en-US"/>
          </a:p>
        </p:txBody>
      </p:sp>
    </p:spTree>
    <p:extLst>
      <p:ext uri="{BB962C8B-B14F-4D97-AF65-F5344CB8AC3E}">
        <p14:creationId xmlns:p14="http://schemas.microsoft.com/office/powerpoint/2010/main" val="41854713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6F62A7-E13F-E949-BE4B-FA7B85B2184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77C706-89E7-7C44-88A3-2BFE195F20D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E5F78F-3D99-8B43-B037-AE107C119562}"/>
              </a:ext>
            </a:extLst>
          </p:cNvPr>
          <p:cNvSpPr>
            <a:spLocks noGrp="1"/>
          </p:cNvSpPr>
          <p:nvPr>
            <p:ph type="dt" sz="half" idx="10"/>
          </p:nvPr>
        </p:nvSpPr>
        <p:spPr/>
        <p:txBody>
          <a:bodyPr/>
          <a:lstStyle/>
          <a:p>
            <a:fld id="{FD0A74AE-0AB2-574E-AFF6-F5683295AC44}" type="datetimeFigureOut">
              <a:rPr lang="en-US" smtClean="0"/>
              <a:t>10/17/2019</a:t>
            </a:fld>
            <a:endParaRPr lang="en-US"/>
          </a:p>
        </p:txBody>
      </p:sp>
      <p:sp>
        <p:nvSpPr>
          <p:cNvPr id="5" name="Footer Placeholder 4">
            <a:extLst>
              <a:ext uri="{FF2B5EF4-FFF2-40B4-BE49-F238E27FC236}">
                <a16:creationId xmlns:a16="http://schemas.microsoft.com/office/drawing/2014/main" id="{17F861BD-2E29-6F4F-ACC1-C10E67B3BEA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6665B2-3B7D-4645-8F49-A6D642884C01}"/>
              </a:ext>
            </a:extLst>
          </p:cNvPr>
          <p:cNvSpPr>
            <a:spLocks noGrp="1"/>
          </p:cNvSpPr>
          <p:nvPr>
            <p:ph type="sldNum" sz="quarter" idx="12"/>
          </p:nvPr>
        </p:nvSpPr>
        <p:spPr/>
        <p:txBody>
          <a:bodyPr/>
          <a:lstStyle/>
          <a:p>
            <a:fld id="{0D5BFAAA-B684-E14B-A263-7708AA653F2C}" type="slidenum">
              <a:rPr lang="en-US" smtClean="0"/>
              <a:t>‹#›</a:t>
            </a:fld>
            <a:endParaRPr lang="en-US"/>
          </a:p>
        </p:txBody>
      </p:sp>
    </p:spTree>
    <p:extLst>
      <p:ext uri="{BB962C8B-B14F-4D97-AF65-F5344CB8AC3E}">
        <p14:creationId xmlns:p14="http://schemas.microsoft.com/office/powerpoint/2010/main" val="3175801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8CF10-DB8B-5347-8326-E1B836E614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A76D7-5BB3-3B4B-8583-15C4108B54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15E40D-2414-0D4E-91C5-F033E173077F}"/>
              </a:ext>
            </a:extLst>
          </p:cNvPr>
          <p:cNvSpPr>
            <a:spLocks noGrp="1"/>
          </p:cNvSpPr>
          <p:nvPr>
            <p:ph type="dt" sz="half" idx="10"/>
          </p:nvPr>
        </p:nvSpPr>
        <p:spPr/>
        <p:txBody>
          <a:bodyPr/>
          <a:lstStyle/>
          <a:p>
            <a:fld id="{FD0A74AE-0AB2-574E-AFF6-F5683295AC44}" type="datetimeFigureOut">
              <a:rPr lang="en-US" smtClean="0"/>
              <a:t>10/17/2019</a:t>
            </a:fld>
            <a:endParaRPr lang="en-US"/>
          </a:p>
        </p:txBody>
      </p:sp>
      <p:sp>
        <p:nvSpPr>
          <p:cNvPr id="5" name="Footer Placeholder 4">
            <a:extLst>
              <a:ext uri="{FF2B5EF4-FFF2-40B4-BE49-F238E27FC236}">
                <a16:creationId xmlns:a16="http://schemas.microsoft.com/office/drawing/2014/main" id="{E551CFCC-7D1D-2E44-8754-335D1C3F4C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5D023D-45B9-D94A-B433-D66739FC7BAF}"/>
              </a:ext>
            </a:extLst>
          </p:cNvPr>
          <p:cNvSpPr>
            <a:spLocks noGrp="1"/>
          </p:cNvSpPr>
          <p:nvPr>
            <p:ph type="sldNum" sz="quarter" idx="12"/>
          </p:nvPr>
        </p:nvSpPr>
        <p:spPr/>
        <p:txBody>
          <a:bodyPr/>
          <a:lstStyle/>
          <a:p>
            <a:fld id="{0D5BFAAA-B684-E14B-A263-7708AA653F2C}" type="slidenum">
              <a:rPr lang="en-US" smtClean="0"/>
              <a:t>‹#›</a:t>
            </a:fld>
            <a:endParaRPr lang="en-US"/>
          </a:p>
        </p:txBody>
      </p:sp>
    </p:spTree>
    <p:extLst>
      <p:ext uri="{BB962C8B-B14F-4D97-AF65-F5344CB8AC3E}">
        <p14:creationId xmlns:p14="http://schemas.microsoft.com/office/powerpoint/2010/main" val="342731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2E53-69CE-0641-82CD-5E105092C4D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F5148FE-55C0-7343-9BDC-E50998BEC63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9BCB8AC-F454-C945-9D0F-D75D48E0FC19}"/>
              </a:ext>
            </a:extLst>
          </p:cNvPr>
          <p:cNvSpPr>
            <a:spLocks noGrp="1"/>
          </p:cNvSpPr>
          <p:nvPr>
            <p:ph type="dt" sz="half" idx="10"/>
          </p:nvPr>
        </p:nvSpPr>
        <p:spPr/>
        <p:txBody>
          <a:bodyPr/>
          <a:lstStyle/>
          <a:p>
            <a:fld id="{FD0A74AE-0AB2-574E-AFF6-F5683295AC44}" type="datetimeFigureOut">
              <a:rPr lang="en-US" smtClean="0"/>
              <a:t>10/17/2019</a:t>
            </a:fld>
            <a:endParaRPr lang="en-US"/>
          </a:p>
        </p:txBody>
      </p:sp>
      <p:sp>
        <p:nvSpPr>
          <p:cNvPr id="5" name="Footer Placeholder 4">
            <a:extLst>
              <a:ext uri="{FF2B5EF4-FFF2-40B4-BE49-F238E27FC236}">
                <a16:creationId xmlns:a16="http://schemas.microsoft.com/office/drawing/2014/main" id="{9629F255-BF0A-3D46-8FC3-A9E298E9EA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1B9360-4930-5448-A543-3911949CE13E}"/>
              </a:ext>
            </a:extLst>
          </p:cNvPr>
          <p:cNvSpPr>
            <a:spLocks noGrp="1"/>
          </p:cNvSpPr>
          <p:nvPr>
            <p:ph type="sldNum" sz="quarter" idx="12"/>
          </p:nvPr>
        </p:nvSpPr>
        <p:spPr/>
        <p:txBody>
          <a:bodyPr/>
          <a:lstStyle/>
          <a:p>
            <a:fld id="{0D5BFAAA-B684-E14B-A263-7708AA653F2C}" type="slidenum">
              <a:rPr lang="en-US" smtClean="0"/>
              <a:t>‹#›</a:t>
            </a:fld>
            <a:endParaRPr lang="en-US"/>
          </a:p>
        </p:txBody>
      </p:sp>
    </p:spTree>
    <p:extLst>
      <p:ext uri="{BB962C8B-B14F-4D97-AF65-F5344CB8AC3E}">
        <p14:creationId xmlns:p14="http://schemas.microsoft.com/office/powerpoint/2010/main" val="20804747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7D8F5-C53C-D147-B5EA-F78270360F6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619C611-A9A5-C64E-83F7-2807FAD94D2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98AB063-606A-A949-8588-0DAA0F1983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DF5ECAF-B329-774B-BD22-9465DE1E4A39}"/>
              </a:ext>
            </a:extLst>
          </p:cNvPr>
          <p:cNvSpPr>
            <a:spLocks noGrp="1"/>
          </p:cNvSpPr>
          <p:nvPr>
            <p:ph type="dt" sz="half" idx="10"/>
          </p:nvPr>
        </p:nvSpPr>
        <p:spPr/>
        <p:txBody>
          <a:bodyPr/>
          <a:lstStyle/>
          <a:p>
            <a:fld id="{FD0A74AE-0AB2-574E-AFF6-F5683295AC44}" type="datetimeFigureOut">
              <a:rPr lang="en-US" smtClean="0"/>
              <a:t>10/17/2019</a:t>
            </a:fld>
            <a:endParaRPr lang="en-US"/>
          </a:p>
        </p:txBody>
      </p:sp>
      <p:sp>
        <p:nvSpPr>
          <p:cNvPr id="6" name="Footer Placeholder 5">
            <a:extLst>
              <a:ext uri="{FF2B5EF4-FFF2-40B4-BE49-F238E27FC236}">
                <a16:creationId xmlns:a16="http://schemas.microsoft.com/office/drawing/2014/main" id="{B8F4062E-BA18-4345-B3A0-4C06852E5A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A1AF2D-032E-F241-A029-7EB93C42546A}"/>
              </a:ext>
            </a:extLst>
          </p:cNvPr>
          <p:cNvSpPr>
            <a:spLocks noGrp="1"/>
          </p:cNvSpPr>
          <p:nvPr>
            <p:ph type="sldNum" sz="quarter" idx="12"/>
          </p:nvPr>
        </p:nvSpPr>
        <p:spPr/>
        <p:txBody>
          <a:bodyPr/>
          <a:lstStyle/>
          <a:p>
            <a:fld id="{0D5BFAAA-B684-E14B-A263-7708AA653F2C}" type="slidenum">
              <a:rPr lang="en-US" smtClean="0"/>
              <a:t>‹#›</a:t>
            </a:fld>
            <a:endParaRPr lang="en-US"/>
          </a:p>
        </p:txBody>
      </p:sp>
    </p:spTree>
    <p:extLst>
      <p:ext uri="{BB962C8B-B14F-4D97-AF65-F5344CB8AC3E}">
        <p14:creationId xmlns:p14="http://schemas.microsoft.com/office/powerpoint/2010/main" val="4097341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191BA-EA93-3F4A-9324-ACA4E6E5D43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3D26E0-05C8-CA4E-B0DD-DD469EDA95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717378-1DEF-3741-9DF6-7D92A59D67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31BE7B8-B693-594C-9FCF-58C113DB2DA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B1AAD8-DA6D-4B4C-BA8F-253007DFDF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8A05112-2A95-9C4A-91B0-2CC94EA02858}"/>
              </a:ext>
            </a:extLst>
          </p:cNvPr>
          <p:cNvSpPr>
            <a:spLocks noGrp="1"/>
          </p:cNvSpPr>
          <p:nvPr>
            <p:ph type="dt" sz="half" idx="10"/>
          </p:nvPr>
        </p:nvSpPr>
        <p:spPr/>
        <p:txBody>
          <a:bodyPr/>
          <a:lstStyle/>
          <a:p>
            <a:fld id="{FD0A74AE-0AB2-574E-AFF6-F5683295AC44}" type="datetimeFigureOut">
              <a:rPr lang="en-US" smtClean="0"/>
              <a:t>10/17/2019</a:t>
            </a:fld>
            <a:endParaRPr lang="en-US"/>
          </a:p>
        </p:txBody>
      </p:sp>
      <p:sp>
        <p:nvSpPr>
          <p:cNvPr id="8" name="Footer Placeholder 7">
            <a:extLst>
              <a:ext uri="{FF2B5EF4-FFF2-40B4-BE49-F238E27FC236}">
                <a16:creationId xmlns:a16="http://schemas.microsoft.com/office/drawing/2014/main" id="{712CD922-1BC2-DA42-A087-6E32EF1647A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AA4C14-6E06-D946-91CF-1B15BBC9C114}"/>
              </a:ext>
            </a:extLst>
          </p:cNvPr>
          <p:cNvSpPr>
            <a:spLocks noGrp="1"/>
          </p:cNvSpPr>
          <p:nvPr>
            <p:ph type="sldNum" sz="quarter" idx="12"/>
          </p:nvPr>
        </p:nvSpPr>
        <p:spPr/>
        <p:txBody>
          <a:bodyPr/>
          <a:lstStyle/>
          <a:p>
            <a:fld id="{0D5BFAAA-B684-E14B-A263-7708AA653F2C}" type="slidenum">
              <a:rPr lang="en-US" smtClean="0"/>
              <a:t>‹#›</a:t>
            </a:fld>
            <a:endParaRPr lang="en-US"/>
          </a:p>
        </p:txBody>
      </p:sp>
    </p:spTree>
    <p:extLst>
      <p:ext uri="{BB962C8B-B14F-4D97-AF65-F5344CB8AC3E}">
        <p14:creationId xmlns:p14="http://schemas.microsoft.com/office/powerpoint/2010/main" val="3711625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65463-EE33-D548-BE48-D18D2D73196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A8A7062-9CE1-0848-BCCC-99F6EC16A11B}"/>
              </a:ext>
            </a:extLst>
          </p:cNvPr>
          <p:cNvSpPr>
            <a:spLocks noGrp="1"/>
          </p:cNvSpPr>
          <p:nvPr>
            <p:ph type="dt" sz="half" idx="10"/>
          </p:nvPr>
        </p:nvSpPr>
        <p:spPr/>
        <p:txBody>
          <a:bodyPr/>
          <a:lstStyle/>
          <a:p>
            <a:fld id="{FD0A74AE-0AB2-574E-AFF6-F5683295AC44}" type="datetimeFigureOut">
              <a:rPr lang="en-US" smtClean="0"/>
              <a:t>10/17/2019</a:t>
            </a:fld>
            <a:endParaRPr lang="en-US"/>
          </a:p>
        </p:txBody>
      </p:sp>
      <p:sp>
        <p:nvSpPr>
          <p:cNvPr id="4" name="Footer Placeholder 3">
            <a:extLst>
              <a:ext uri="{FF2B5EF4-FFF2-40B4-BE49-F238E27FC236}">
                <a16:creationId xmlns:a16="http://schemas.microsoft.com/office/drawing/2014/main" id="{9F1DB0B4-7E53-2243-9092-6D39CEB1B59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BE92304-229B-6342-97BC-46E3D1D6D1A7}"/>
              </a:ext>
            </a:extLst>
          </p:cNvPr>
          <p:cNvSpPr>
            <a:spLocks noGrp="1"/>
          </p:cNvSpPr>
          <p:nvPr>
            <p:ph type="sldNum" sz="quarter" idx="12"/>
          </p:nvPr>
        </p:nvSpPr>
        <p:spPr/>
        <p:txBody>
          <a:bodyPr/>
          <a:lstStyle/>
          <a:p>
            <a:fld id="{0D5BFAAA-B684-E14B-A263-7708AA653F2C}" type="slidenum">
              <a:rPr lang="en-US" smtClean="0"/>
              <a:t>‹#›</a:t>
            </a:fld>
            <a:endParaRPr lang="en-US"/>
          </a:p>
        </p:txBody>
      </p:sp>
    </p:spTree>
    <p:extLst>
      <p:ext uri="{BB962C8B-B14F-4D97-AF65-F5344CB8AC3E}">
        <p14:creationId xmlns:p14="http://schemas.microsoft.com/office/powerpoint/2010/main" val="4138302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CF67922-C13B-0745-BB02-DCD65E8F7634}"/>
              </a:ext>
            </a:extLst>
          </p:cNvPr>
          <p:cNvSpPr>
            <a:spLocks noGrp="1"/>
          </p:cNvSpPr>
          <p:nvPr>
            <p:ph type="dt" sz="half" idx="10"/>
          </p:nvPr>
        </p:nvSpPr>
        <p:spPr/>
        <p:txBody>
          <a:bodyPr/>
          <a:lstStyle/>
          <a:p>
            <a:fld id="{FD0A74AE-0AB2-574E-AFF6-F5683295AC44}" type="datetimeFigureOut">
              <a:rPr lang="en-US" smtClean="0"/>
              <a:t>10/17/2019</a:t>
            </a:fld>
            <a:endParaRPr lang="en-US"/>
          </a:p>
        </p:txBody>
      </p:sp>
      <p:sp>
        <p:nvSpPr>
          <p:cNvPr id="3" name="Footer Placeholder 2">
            <a:extLst>
              <a:ext uri="{FF2B5EF4-FFF2-40B4-BE49-F238E27FC236}">
                <a16:creationId xmlns:a16="http://schemas.microsoft.com/office/drawing/2014/main" id="{C3968D02-9080-FA49-B8AD-76C550913C4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F7A5160-14A4-CE4E-8AC4-D17AFE3B95DF}"/>
              </a:ext>
            </a:extLst>
          </p:cNvPr>
          <p:cNvSpPr>
            <a:spLocks noGrp="1"/>
          </p:cNvSpPr>
          <p:nvPr>
            <p:ph type="sldNum" sz="quarter" idx="12"/>
          </p:nvPr>
        </p:nvSpPr>
        <p:spPr/>
        <p:txBody>
          <a:bodyPr/>
          <a:lstStyle/>
          <a:p>
            <a:fld id="{0D5BFAAA-B684-E14B-A263-7708AA653F2C}" type="slidenum">
              <a:rPr lang="en-US" smtClean="0"/>
              <a:t>‹#›</a:t>
            </a:fld>
            <a:endParaRPr lang="en-US"/>
          </a:p>
        </p:txBody>
      </p:sp>
    </p:spTree>
    <p:extLst>
      <p:ext uri="{BB962C8B-B14F-4D97-AF65-F5344CB8AC3E}">
        <p14:creationId xmlns:p14="http://schemas.microsoft.com/office/powerpoint/2010/main" val="4113445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2882F-1DE3-C84F-B47A-B4E8A999BE3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286FC8F-52D4-B347-8D7F-EE78F62C2F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1C094F-0561-8741-BD6E-18F863A28B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016C60E-12EF-D34A-99F8-87F1DFB40886}"/>
              </a:ext>
            </a:extLst>
          </p:cNvPr>
          <p:cNvSpPr>
            <a:spLocks noGrp="1"/>
          </p:cNvSpPr>
          <p:nvPr>
            <p:ph type="dt" sz="half" idx="10"/>
          </p:nvPr>
        </p:nvSpPr>
        <p:spPr/>
        <p:txBody>
          <a:bodyPr/>
          <a:lstStyle/>
          <a:p>
            <a:fld id="{FD0A74AE-0AB2-574E-AFF6-F5683295AC44}" type="datetimeFigureOut">
              <a:rPr lang="en-US" smtClean="0"/>
              <a:t>10/17/2019</a:t>
            </a:fld>
            <a:endParaRPr lang="en-US"/>
          </a:p>
        </p:txBody>
      </p:sp>
      <p:sp>
        <p:nvSpPr>
          <p:cNvPr id="6" name="Footer Placeholder 5">
            <a:extLst>
              <a:ext uri="{FF2B5EF4-FFF2-40B4-BE49-F238E27FC236}">
                <a16:creationId xmlns:a16="http://schemas.microsoft.com/office/drawing/2014/main" id="{D08894CB-1674-7E43-A93A-AA2DA5DA2F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2198E-0BB8-1A41-889F-3AB317FE198B}"/>
              </a:ext>
            </a:extLst>
          </p:cNvPr>
          <p:cNvSpPr>
            <a:spLocks noGrp="1"/>
          </p:cNvSpPr>
          <p:nvPr>
            <p:ph type="sldNum" sz="quarter" idx="12"/>
          </p:nvPr>
        </p:nvSpPr>
        <p:spPr/>
        <p:txBody>
          <a:bodyPr/>
          <a:lstStyle/>
          <a:p>
            <a:fld id="{0D5BFAAA-B684-E14B-A263-7708AA653F2C}" type="slidenum">
              <a:rPr lang="en-US" smtClean="0"/>
              <a:t>‹#›</a:t>
            </a:fld>
            <a:endParaRPr lang="en-US"/>
          </a:p>
        </p:txBody>
      </p:sp>
    </p:spTree>
    <p:extLst>
      <p:ext uri="{BB962C8B-B14F-4D97-AF65-F5344CB8AC3E}">
        <p14:creationId xmlns:p14="http://schemas.microsoft.com/office/powerpoint/2010/main" val="2514889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11D8C-3986-794F-A8E9-92EDE026D60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1992CA-EBD1-B747-8580-97C0AE19B1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766FFF4-B1FC-4543-8F6B-5540129BD6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9FEA05-AADF-5A4A-A840-F25DB07BBFDA}"/>
              </a:ext>
            </a:extLst>
          </p:cNvPr>
          <p:cNvSpPr>
            <a:spLocks noGrp="1"/>
          </p:cNvSpPr>
          <p:nvPr>
            <p:ph type="dt" sz="half" idx="10"/>
          </p:nvPr>
        </p:nvSpPr>
        <p:spPr/>
        <p:txBody>
          <a:bodyPr/>
          <a:lstStyle/>
          <a:p>
            <a:fld id="{FD0A74AE-0AB2-574E-AFF6-F5683295AC44}" type="datetimeFigureOut">
              <a:rPr lang="en-US" smtClean="0"/>
              <a:t>10/17/2019</a:t>
            </a:fld>
            <a:endParaRPr lang="en-US"/>
          </a:p>
        </p:txBody>
      </p:sp>
      <p:sp>
        <p:nvSpPr>
          <p:cNvPr id="6" name="Footer Placeholder 5">
            <a:extLst>
              <a:ext uri="{FF2B5EF4-FFF2-40B4-BE49-F238E27FC236}">
                <a16:creationId xmlns:a16="http://schemas.microsoft.com/office/drawing/2014/main" id="{750B6EDB-834E-0A44-A603-9A3DF0A258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F8A799-9D6F-A34F-8102-3B08656B6D0F}"/>
              </a:ext>
            </a:extLst>
          </p:cNvPr>
          <p:cNvSpPr>
            <a:spLocks noGrp="1"/>
          </p:cNvSpPr>
          <p:nvPr>
            <p:ph type="sldNum" sz="quarter" idx="12"/>
          </p:nvPr>
        </p:nvSpPr>
        <p:spPr/>
        <p:txBody>
          <a:bodyPr/>
          <a:lstStyle/>
          <a:p>
            <a:fld id="{0D5BFAAA-B684-E14B-A263-7708AA653F2C}" type="slidenum">
              <a:rPr lang="en-US" smtClean="0"/>
              <a:t>‹#›</a:t>
            </a:fld>
            <a:endParaRPr lang="en-US"/>
          </a:p>
        </p:txBody>
      </p:sp>
    </p:spTree>
    <p:extLst>
      <p:ext uri="{BB962C8B-B14F-4D97-AF65-F5344CB8AC3E}">
        <p14:creationId xmlns:p14="http://schemas.microsoft.com/office/powerpoint/2010/main" val="1829390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F5D418A-D135-8245-8FA2-B363FBAE2AC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59FF479-EC58-C04B-8D39-FAD4CC6B5F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44B3CB-3BA4-584C-B14B-8AC7A43FBF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0A74AE-0AB2-574E-AFF6-F5683295AC44}" type="datetimeFigureOut">
              <a:rPr lang="en-US" smtClean="0"/>
              <a:t>10/17/2019</a:t>
            </a:fld>
            <a:endParaRPr lang="en-US"/>
          </a:p>
        </p:txBody>
      </p:sp>
      <p:sp>
        <p:nvSpPr>
          <p:cNvPr id="5" name="Footer Placeholder 4">
            <a:extLst>
              <a:ext uri="{FF2B5EF4-FFF2-40B4-BE49-F238E27FC236}">
                <a16:creationId xmlns:a16="http://schemas.microsoft.com/office/drawing/2014/main" id="{41068331-9910-3840-A007-31BC30B41B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33B012-F712-1746-B4B9-ADBB1CEC4B6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D5BFAAA-B684-E14B-A263-7708AA653F2C}" type="slidenum">
              <a:rPr lang="en-US" smtClean="0"/>
              <a:t>‹#›</a:t>
            </a:fld>
            <a:endParaRPr lang="en-US"/>
          </a:p>
        </p:txBody>
      </p:sp>
    </p:spTree>
    <p:extLst>
      <p:ext uri="{BB962C8B-B14F-4D97-AF65-F5344CB8AC3E}">
        <p14:creationId xmlns:p14="http://schemas.microsoft.com/office/powerpoint/2010/main" val="36434569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hyperlink" Target="https://www.waterbugkey.vcsu.edu/php/genusdetail.php?idnum=15&amp;g=Potamyia&amp;ls=larvae&amp;f=Hydropsychidae" TargetMode="Externa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hyperlink" Target="https://www.waterbugkey.vcsu.edu/php/familydetail.php?idnum=15&amp;show=1254&amp;fa=Helicopsychidae&amp;o=Trichoptera&amp;ls=larvae" TargetMode="Externa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hyperlink" Target="https://www.waterbugkey.vcsu.edu/php/familydetail.php?idnum=15&amp;show=1428&amp;fa=Limnephilidae&amp;o=Trichoptera&amp;ls=larvae" TargetMode="Externa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hyperlink" Target="https://www.waterbugkey.vcsu.edu/php/genusdetail.php?idnum=15&amp;g=Pycnopsyche&amp;ls=larvae&amp;f=Limnephilidae" TargetMode="Externa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hyperlink" Target="https://www.waterbugkey.vcsu.edu/php/familydetail.php?idnum=15&amp;show=1548&amp;fa=Philopotamidae&amp;o=Trichoptera&amp;ls=larvae" TargetMode="Externa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hyperlink" Target="https://www.waterbugkey.vcsu.edu/php/familydetail.php?idnum=15&amp;show=1426&amp;fa=Hydroptilidae&amp;o=Trichoptera&amp;ls=larvae" TargetMode="Externa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hyperlink" Target="https://www.waterbugkey.vcsu.edu/php/orderdetails.php?idnum=15"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hyperlink" Target="https://www.waterbugkey.vcsu.edu/php/genusdetail.php?idnum=15&amp;g=Hydroptila&amp;ls=larvae&amp;f=Hydroptilidae" TargetMode="Externa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hyperlink" Target="https://www.waterbugkey.vcsu.edu/php/genusdetail.php?idnum=15&amp;g=Mayatrichia&amp;ls=larvae&amp;f=Hydroptilidae" TargetMode="Externa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hyperlink" Target="https://www.waterbugkey.vcsu.edu/php/genusdetail.php?idnum=15&amp;g=Oxyethira&amp;ls=larvae&amp;f=Hydroptilidae" TargetMode="Externa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hyperlink" Target="https://www.waterbugkey.vcsu.edu/php/familydetail.php?idnum=15&amp;show=1427&amp;fa=Leptoceridae&amp;o=Trichoptera&amp;ls=larvae" TargetMode="Externa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hyperlink" Target="https://www.waterbugkey.vcsu.edu/php/genusdetail.php?idnum=15&amp;g=Nectopsyche&amp;ls=larvae&amp;f=Leptoceridae" TargetMode="Externa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hyperlink" Target="https://www.waterbugkey.vcsu.edu/php/genusdetail.php?idnum=15&amp;g=Oecetis&amp;ls=larvae&amp;f=Leptoceridae" TargetMode="Externa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www.waterbugkey.vcsu.edu/php/genusdetail.php?idnum=15&amp;g=Triaenodes&amp;ls=larvae&amp;f=Leptoceridae" TargetMode="External"/><Relationship Id="rId1" Type="http://schemas.openxmlformats.org/officeDocument/2006/relationships/slideLayout" Target="../slideLayouts/slideLayout9.xml"/><Relationship Id="rId4" Type="http://schemas.openxmlformats.org/officeDocument/2006/relationships/image" Target="../media/image33.tiff"/></Relationships>
</file>

<file path=ppt/slides/_rels/slide31.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hyperlink" Target="https://www.waterbugkey.vcsu.edu/php/familydetail.php?idnum=15&amp;show=1430&amp;fa=Polycentropodidae&amp;o=Trichoptera&amp;ls=larvae" TargetMode="Externa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hyperlink" Target="https://www.waterbugkey.vcsu.edu/php/familydetail.php?idnum=15&amp;show=1422&amp;fa=Brachycentridae&amp;o=Trichoptera&amp;ls=larvae" TargetMode="External"/><Relationship Id="rId1" Type="http://schemas.openxmlformats.org/officeDocument/2006/relationships/slideLayout" Target="../slideLayouts/slideLayout9.xml"/><Relationship Id="rId4" Type="http://schemas.openxmlformats.org/officeDocument/2006/relationships/image" Target="../media/image37.tif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hyperlink" Target="https://www.waterbugkey.vcsu.edu/php/familydetail.php?idnum=15&amp;show=1423&amp;fa=Glossosomatidae&amp;o=Trichoptera&amp;ls=larvae" TargetMode="External"/><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tif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hyperlink" Target="https://www.waterbugkey.vcsu.edu/php/genusdetail.php?idnum=15&amp;g=Cheumatopsyche&amp;ls=larvae&amp;f=Hydropsychidae" TargetMode="External"/><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hyperlink" Target="https://www.waterbugkey.vcsu.edu/php/genusdetail.php?idnum=15&amp;g=Hydropsyche&amp;ls=larvae&amp;f=Hydropsychidae" TargetMode="Externa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514CE8-5477-C44B-B90D-5AD31BA6568C}"/>
              </a:ext>
            </a:extLst>
          </p:cNvPr>
          <p:cNvSpPr>
            <a:spLocks noGrp="1"/>
          </p:cNvSpPr>
          <p:nvPr>
            <p:ph type="ctrTitle"/>
          </p:nvPr>
        </p:nvSpPr>
        <p:spPr/>
        <p:txBody>
          <a:bodyPr/>
          <a:lstStyle/>
          <a:p>
            <a:r>
              <a:rPr lang="en-US" dirty="0" err="1"/>
              <a:t>Trichoptera</a:t>
            </a:r>
            <a:r>
              <a:rPr lang="en-US" dirty="0"/>
              <a:t> Digital Reference</a:t>
            </a:r>
          </a:p>
        </p:txBody>
      </p:sp>
    </p:spTree>
    <p:extLst>
      <p:ext uri="{BB962C8B-B14F-4D97-AF65-F5344CB8AC3E}">
        <p14:creationId xmlns:p14="http://schemas.microsoft.com/office/powerpoint/2010/main" val="1290337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Hydropsychidae</a:t>
            </a:r>
            <a:r>
              <a:rPr lang="en-US" dirty="0"/>
              <a:t> 	</a:t>
            </a:r>
            <a:r>
              <a:rPr lang="en-US" i="1" dirty="0" err="1"/>
              <a:t>Macrostemum</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normAutofit/>
          </a:bodyPr>
          <a:lstStyle/>
          <a:p>
            <a:pPr marL="285750" indent="-285750">
              <a:buFont typeface="Arial" panose="020B0604020202020204" pitchFamily="34" charset="0"/>
              <a:buChar char="•"/>
            </a:pPr>
            <a:r>
              <a:rPr lang="en-US" sz="2800" dirty="0"/>
              <a:t>Upper surface of head capsule flattened</a:t>
            </a:r>
          </a:p>
        </p:txBody>
      </p:sp>
      <p:pic>
        <p:nvPicPr>
          <p:cNvPr id="6" name="Picture 5">
            <a:extLst>
              <a:ext uri="{FF2B5EF4-FFF2-40B4-BE49-F238E27FC236}">
                <a16:creationId xmlns:a16="http://schemas.microsoft.com/office/drawing/2014/main" id="{B7BEBCA5-5957-7947-BC2B-CD6E1A744C63}"/>
              </a:ext>
            </a:extLst>
          </p:cNvPr>
          <p:cNvPicPr>
            <a:picLocks noChangeAspect="1"/>
          </p:cNvPicPr>
          <p:nvPr/>
        </p:nvPicPr>
        <p:blipFill>
          <a:blip r:embed="rId2"/>
          <a:stretch>
            <a:fillRect/>
          </a:stretch>
        </p:blipFill>
        <p:spPr>
          <a:xfrm>
            <a:off x="5104395" y="1557338"/>
            <a:ext cx="3610980" cy="3302844"/>
          </a:xfrm>
          <a:prstGeom prst="rect">
            <a:avLst/>
          </a:prstGeom>
        </p:spPr>
      </p:pic>
    </p:spTree>
    <p:extLst>
      <p:ext uri="{BB962C8B-B14F-4D97-AF65-F5344CB8AC3E}">
        <p14:creationId xmlns:p14="http://schemas.microsoft.com/office/powerpoint/2010/main" val="31808118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Hydropsychidae</a:t>
            </a:r>
            <a:r>
              <a:rPr lang="en-US" dirty="0"/>
              <a:t> 	</a:t>
            </a:r>
            <a:r>
              <a:rPr lang="en-US" i="1" dirty="0" err="1"/>
              <a:t>Potamyia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5403357" cy="5048414"/>
          </a:xfrm>
        </p:spPr>
        <p:txBody>
          <a:bodyPr>
            <a:normAutofit/>
          </a:bodyPr>
          <a:lstStyle/>
          <a:p>
            <a:pPr marL="285750" indent="-285750">
              <a:buFont typeface="Arial" panose="020B0604020202020204" pitchFamily="34" charset="0"/>
              <a:buChar char="•"/>
            </a:pPr>
            <a:r>
              <a:rPr lang="en-US" sz="2400" dirty="0"/>
              <a:t>on the </a:t>
            </a:r>
            <a:r>
              <a:rPr lang="en-US" sz="2400" dirty="0">
                <a:hlinkClick r:id="rId2" tooltip="Read definition"/>
              </a:rPr>
              <a:t>ventral</a:t>
            </a:r>
            <a:r>
              <a:rPr lang="en-US" sz="2400" dirty="0"/>
              <a:t> side of the head (Fig. B). What you are looking for is a projection on the </a:t>
            </a:r>
            <a:r>
              <a:rPr lang="en-US" sz="2400" dirty="0">
                <a:hlinkClick r:id="rId2" tooltip="Read definition"/>
              </a:rPr>
              <a:t>ventral</a:t>
            </a:r>
            <a:r>
              <a:rPr lang="en-US" sz="2400" dirty="0"/>
              <a:t> apotome of the head (Fig. C). </a:t>
            </a:r>
          </a:p>
          <a:p>
            <a:pPr marL="285750" indent="-285750">
              <a:buFont typeface="Arial" panose="020B0604020202020204" pitchFamily="34" charset="0"/>
              <a:buChar char="•"/>
            </a:pPr>
            <a:r>
              <a:rPr lang="en-US" sz="2400" dirty="0"/>
              <a:t>The second feature is located on the ninth segment of the </a:t>
            </a:r>
            <a:r>
              <a:rPr lang="en-US" sz="2400" dirty="0">
                <a:hlinkClick r:id="rId2" tooltip="Read definition"/>
              </a:rPr>
              <a:t>abdomen</a:t>
            </a:r>
            <a:r>
              <a:rPr lang="en-US" sz="2400" dirty="0"/>
              <a:t>.</a:t>
            </a:r>
          </a:p>
          <a:p>
            <a:pPr marL="285750" indent="-285750">
              <a:buFont typeface="Arial" panose="020B0604020202020204" pitchFamily="34" charset="0"/>
              <a:buChar char="•"/>
            </a:pPr>
            <a:r>
              <a:rPr lang="en-US" sz="2400" dirty="0"/>
              <a:t> Here the </a:t>
            </a:r>
            <a:r>
              <a:rPr lang="en-US" sz="2400" dirty="0">
                <a:hlinkClick r:id="rId2" tooltip="Read definition"/>
              </a:rPr>
              <a:t>posterior</a:t>
            </a:r>
            <a:r>
              <a:rPr lang="en-US" sz="2400" dirty="0"/>
              <a:t> part of each </a:t>
            </a:r>
            <a:r>
              <a:rPr lang="en-US" sz="2400" dirty="0">
                <a:hlinkClick r:id="rId2" tooltip="Read definition"/>
              </a:rPr>
              <a:t>sclerite</a:t>
            </a:r>
            <a:r>
              <a:rPr lang="en-US" sz="2400" dirty="0"/>
              <a:t> is complete (Fig. D). </a:t>
            </a:r>
          </a:p>
          <a:p>
            <a:pPr marL="285750" indent="-285750">
              <a:buFont typeface="Arial" panose="020B0604020202020204" pitchFamily="34" charset="0"/>
              <a:buChar char="•"/>
            </a:pPr>
            <a:r>
              <a:rPr lang="en-US" sz="2400" dirty="0"/>
              <a:t>Another feature that may help identification is a small set of </a:t>
            </a:r>
            <a:r>
              <a:rPr lang="en-US" sz="2400" dirty="0">
                <a:hlinkClick r:id="rId2" tooltip="Read definition"/>
              </a:rPr>
              <a:t>sclerite</a:t>
            </a:r>
            <a:r>
              <a:rPr lang="en-US" sz="2400" dirty="0"/>
              <a:t>s that are visible between the first and second set of legs (Fig. E).</a:t>
            </a:r>
          </a:p>
        </p:txBody>
      </p:sp>
      <p:pic>
        <p:nvPicPr>
          <p:cNvPr id="5" name="Picture 4">
            <a:extLst>
              <a:ext uri="{FF2B5EF4-FFF2-40B4-BE49-F238E27FC236}">
                <a16:creationId xmlns:a16="http://schemas.microsoft.com/office/drawing/2014/main" id="{0DCC4209-665D-8D46-8F08-90B1386E965A}"/>
              </a:ext>
            </a:extLst>
          </p:cNvPr>
          <p:cNvPicPr>
            <a:picLocks noChangeAspect="1"/>
          </p:cNvPicPr>
          <p:nvPr/>
        </p:nvPicPr>
        <p:blipFill>
          <a:blip r:embed="rId3"/>
          <a:stretch>
            <a:fillRect/>
          </a:stretch>
        </p:blipFill>
        <p:spPr>
          <a:xfrm>
            <a:off x="7730655" y="77026"/>
            <a:ext cx="4461345" cy="6703947"/>
          </a:xfrm>
          <a:prstGeom prst="rect">
            <a:avLst/>
          </a:prstGeom>
        </p:spPr>
      </p:pic>
    </p:spTree>
    <p:extLst>
      <p:ext uri="{BB962C8B-B14F-4D97-AF65-F5344CB8AC3E}">
        <p14:creationId xmlns:p14="http://schemas.microsoft.com/office/powerpoint/2010/main" val="2947739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Hydropsychidae</a:t>
            </a:r>
            <a:r>
              <a:rPr lang="en-US" dirty="0"/>
              <a:t> 	</a:t>
            </a:r>
            <a:r>
              <a:rPr lang="en-US" i="1" dirty="0"/>
              <a:t> </a:t>
            </a:r>
            <a:r>
              <a:rPr lang="en-US" i="1" dirty="0" err="1"/>
              <a:t>Smicridea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26158751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324632" y="326974"/>
            <a:ext cx="10290175" cy="657225"/>
          </a:xfrm>
        </p:spPr>
        <p:txBody>
          <a:bodyPr/>
          <a:lstStyle/>
          <a:p>
            <a:r>
              <a:rPr lang="en-US" dirty="0"/>
              <a:t>Family: </a:t>
            </a:r>
            <a:r>
              <a:rPr lang="en-US" dirty="0" err="1"/>
              <a:t>Helicopsychidae</a:t>
            </a:r>
            <a:r>
              <a:rPr lang="en-US" dirty="0"/>
              <a:t> 	</a:t>
            </a:r>
            <a:r>
              <a:rPr lang="en-US" i="1" dirty="0" err="1"/>
              <a:t>Helicopsyche</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4504944" cy="4311650"/>
          </a:xfrm>
        </p:spPr>
        <p:txBody>
          <a:bodyPr>
            <a:normAutofit fontScale="92500" lnSpcReduction="10000"/>
          </a:bodyPr>
          <a:lstStyle/>
          <a:p>
            <a:pPr marL="285750" indent="-285750">
              <a:buFont typeface="Arial" panose="020B0604020202020204" pitchFamily="34" charset="0"/>
              <a:buChar char="•"/>
            </a:pPr>
            <a:r>
              <a:rPr lang="en-US" sz="2800" dirty="0"/>
              <a:t>body is strongly curved (Fig. A). </a:t>
            </a:r>
          </a:p>
          <a:p>
            <a:pPr marL="285750" indent="-285750">
              <a:buFont typeface="Arial" panose="020B0604020202020204" pitchFamily="34" charset="0"/>
              <a:buChar char="•"/>
            </a:pPr>
            <a:r>
              <a:rPr lang="en-US" sz="2800" dirty="0"/>
              <a:t> anal claw has a comb of teeth (Fig. B)</a:t>
            </a:r>
          </a:p>
          <a:p>
            <a:pPr marL="285750" indent="-285750">
              <a:buFont typeface="Arial" panose="020B0604020202020204" pitchFamily="34" charset="0"/>
              <a:buChar char="•"/>
            </a:pPr>
            <a:r>
              <a:rPr lang="en-US" sz="2800" dirty="0" err="1">
                <a:hlinkClick r:id="rId2" tooltip="Read definition"/>
              </a:rPr>
              <a:t>dorsal</a:t>
            </a:r>
            <a:r>
              <a:rPr lang="en-US" sz="2800" dirty="0" err="1"/>
              <a:t>side</a:t>
            </a:r>
            <a:r>
              <a:rPr lang="en-US" sz="2800" dirty="0"/>
              <a:t> of their second thoracic segment has well </a:t>
            </a:r>
            <a:r>
              <a:rPr lang="en-US" sz="2800" dirty="0" err="1"/>
              <a:t>develped</a:t>
            </a:r>
            <a:r>
              <a:rPr lang="en-US" sz="2800" dirty="0"/>
              <a:t> or connecting sclerites (Fig. C)</a:t>
            </a:r>
          </a:p>
          <a:p>
            <a:pPr marL="285750" indent="-285750">
              <a:buFont typeface="Arial" panose="020B0604020202020204" pitchFamily="34" charset="0"/>
              <a:buChar char="•"/>
            </a:pPr>
            <a:r>
              <a:rPr lang="en-US" sz="2800" dirty="0" err="1"/>
              <a:t>snailcase</a:t>
            </a:r>
            <a:r>
              <a:rPr lang="en-US" sz="2800" dirty="0"/>
              <a:t> makers are named for their snail shaped case (Fig. D).</a:t>
            </a:r>
            <a:br>
              <a:rPr lang="en-US" sz="2800" dirty="0"/>
            </a:br>
            <a:endParaRPr lang="en-US" sz="2800" dirty="0"/>
          </a:p>
        </p:txBody>
      </p:sp>
      <p:pic>
        <p:nvPicPr>
          <p:cNvPr id="5" name="Picture 4">
            <a:extLst>
              <a:ext uri="{FF2B5EF4-FFF2-40B4-BE49-F238E27FC236}">
                <a16:creationId xmlns:a16="http://schemas.microsoft.com/office/drawing/2014/main" id="{B04C7877-C8B0-8646-94B1-0A65D20388B0}"/>
              </a:ext>
            </a:extLst>
          </p:cNvPr>
          <p:cNvPicPr>
            <a:picLocks noChangeAspect="1"/>
          </p:cNvPicPr>
          <p:nvPr/>
        </p:nvPicPr>
        <p:blipFill>
          <a:blip r:embed="rId3"/>
          <a:stretch>
            <a:fillRect/>
          </a:stretch>
        </p:blipFill>
        <p:spPr>
          <a:xfrm>
            <a:off x="7716143" y="155259"/>
            <a:ext cx="4357221" cy="6547482"/>
          </a:xfrm>
          <a:prstGeom prst="rect">
            <a:avLst/>
          </a:prstGeom>
        </p:spPr>
      </p:pic>
    </p:spTree>
    <p:extLst>
      <p:ext uri="{BB962C8B-B14F-4D97-AF65-F5344CB8AC3E}">
        <p14:creationId xmlns:p14="http://schemas.microsoft.com/office/powerpoint/2010/main" val="695779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BA72-B53E-2E4C-A2A2-528866A2929F}"/>
              </a:ext>
            </a:extLst>
          </p:cNvPr>
          <p:cNvSpPr>
            <a:spLocks noGrp="1"/>
          </p:cNvSpPr>
          <p:nvPr>
            <p:ph type="title"/>
          </p:nvPr>
        </p:nvSpPr>
        <p:spPr>
          <a:xfrm>
            <a:off x="839788" y="254226"/>
            <a:ext cx="6148841" cy="734786"/>
          </a:xfrm>
        </p:spPr>
        <p:txBody>
          <a:bodyPr/>
          <a:lstStyle/>
          <a:p>
            <a:r>
              <a:rPr lang="en-US" b="1" dirty="0">
                <a:solidFill>
                  <a:srgbClr val="FF0000"/>
                </a:solidFill>
              </a:rPr>
              <a:t>Family: </a:t>
            </a:r>
            <a:r>
              <a:rPr lang="en-US" b="1" dirty="0" err="1">
                <a:solidFill>
                  <a:srgbClr val="FF0000"/>
                </a:solidFill>
              </a:rPr>
              <a:t>Limnophilidae</a:t>
            </a:r>
            <a:r>
              <a:rPr lang="en-US" b="1" dirty="0">
                <a:solidFill>
                  <a:srgbClr val="FF0000"/>
                </a:solidFill>
              </a:rPr>
              <a:t> 	</a:t>
            </a:r>
          </a:p>
        </p:txBody>
      </p:sp>
      <p:sp>
        <p:nvSpPr>
          <p:cNvPr id="4" name="Text Placeholder 3">
            <a:extLst>
              <a:ext uri="{FF2B5EF4-FFF2-40B4-BE49-F238E27FC236}">
                <a16:creationId xmlns:a16="http://schemas.microsoft.com/office/drawing/2014/main" id="{52F3FB02-7180-AD4F-A4CC-0A19D3A49E3D}"/>
              </a:ext>
            </a:extLst>
          </p:cNvPr>
          <p:cNvSpPr>
            <a:spLocks noGrp="1"/>
          </p:cNvSpPr>
          <p:nvPr>
            <p:ph type="body" sz="half" idx="2"/>
          </p:nvPr>
        </p:nvSpPr>
        <p:spPr>
          <a:xfrm>
            <a:off x="839788" y="989012"/>
            <a:ext cx="6037530" cy="5614762"/>
          </a:xfrm>
        </p:spPr>
        <p:txBody>
          <a:bodyPr>
            <a:normAutofit lnSpcReduction="10000"/>
          </a:bodyPr>
          <a:lstStyle/>
          <a:p>
            <a:r>
              <a:rPr lang="en-US" sz="2400" dirty="0"/>
              <a:t>The northern casemakers are a diverse group that are sometimes difficult to identify. </a:t>
            </a:r>
          </a:p>
          <a:p>
            <a:pPr marL="285750" indent="-285750">
              <a:buFont typeface="Arial" panose="020B0604020202020204" pitchFamily="34" charset="0"/>
              <a:buChar char="•"/>
            </a:pPr>
            <a:r>
              <a:rPr lang="en-US" sz="2400" dirty="0"/>
              <a:t>The anal claw of </a:t>
            </a:r>
            <a:r>
              <a:rPr lang="en-US" sz="2400" dirty="0" err="1"/>
              <a:t>Limnephilidae</a:t>
            </a:r>
            <a:r>
              <a:rPr lang="en-US" sz="2400" dirty="0"/>
              <a:t> has a lateral </a:t>
            </a:r>
            <a:r>
              <a:rPr lang="en-US" sz="2400" dirty="0">
                <a:hlinkClick r:id="rId2" tooltip="Read definition"/>
              </a:rPr>
              <a:t>sclerite</a:t>
            </a:r>
            <a:r>
              <a:rPr lang="en-US" sz="2400" dirty="0"/>
              <a:t> (Fig. B). </a:t>
            </a:r>
          </a:p>
          <a:p>
            <a:pPr marL="285750" indent="-285750">
              <a:buFont typeface="Arial" panose="020B0604020202020204" pitchFamily="34" charset="0"/>
              <a:buChar char="•"/>
            </a:pPr>
            <a:r>
              <a:rPr lang="en-US" sz="2400" dirty="0"/>
              <a:t>They almost always have a </a:t>
            </a:r>
            <a:r>
              <a:rPr lang="en-US" sz="2400" dirty="0">
                <a:hlinkClick r:id="rId2" tooltip="Read definition"/>
              </a:rPr>
              <a:t>posternal horn</a:t>
            </a:r>
            <a:r>
              <a:rPr lang="en-US" sz="2400" dirty="0"/>
              <a:t> (Fig. C). </a:t>
            </a:r>
          </a:p>
          <a:p>
            <a:pPr marL="285750" indent="-285750">
              <a:buFont typeface="Arial" panose="020B0604020202020204" pitchFamily="34" charset="0"/>
              <a:buChar char="•"/>
            </a:pPr>
            <a:r>
              <a:rPr lang="en-US" sz="2400" dirty="0"/>
              <a:t>They almost always have a median </a:t>
            </a:r>
            <a:r>
              <a:rPr lang="en-US" sz="2400" dirty="0">
                <a:hlinkClick r:id="rId2" tooltip="Read definition"/>
              </a:rPr>
              <a:t>dorsal</a:t>
            </a:r>
            <a:r>
              <a:rPr lang="en-US" sz="2400" dirty="0"/>
              <a:t> hump on the first abdominal segment (Fig. D) </a:t>
            </a:r>
          </a:p>
          <a:p>
            <a:pPr marL="285750" indent="-285750">
              <a:buFont typeface="Arial" panose="020B0604020202020204" pitchFamily="34" charset="0"/>
              <a:buChar char="•"/>
            </a:pPr>
            <a:r>
              <a:rPr lang="en-US" sz="2400" dirty="0"/>
              <a:t>usually will also have lateral humps on this segment. </a:t>
            </a:r>
          </a:p>
          <a:p>
            <a:pPr marL="285750" indent="-285750">
              <a:buFont typeface="Arial" panose="020B0604020202020204" pitchFamily="34" charset="0"/>
              <a:buChar char="•"/>
            </a:pPr>
            <a:r>
              <a:rPr lang="en-US" sz="2400" dirty="0"/>
              <a:t>The </a:t>
            </a:r>
            <a:r>
              <a:rPr lang="en-US" sz="2400" dirty="0">
                <a:hlinkClick r:id="rId2" tooltip="Read definition"/>
              </a:rPr>
              <a:t>dorsal</a:t>
            </a:r>
            <a:r>
              <a:rPr lang="en-US" sz="2400" dirty="0"/>
              <a:t> side of the second thoracic segment usually is covered by two large </a:t>
            </a:r>
            <a:r>
              <a:rPr lang="en-US" sz="2400" dirty="0">
                <a:hlinkClick r:id="rId2" tooltip="Read definition"/>
              </a:rPr>
              <a:t>sclerite</a:t>
            </a:r>
            <a:r>
              <a:rPr lang="en-US" sz="2400" dirty="0"/>
              <a:t>s  </a:t>
            </a:r>
          </a:p>
          <a:p>
            <a:pPr marL="285750" indent="-285750">
              <a:buFont typeface="Arial" panose="020B0604020202020204" pitchFamily="34" charset="0"/>
              <a:buChar char="•"/>
            </a:pPr>
            <a:r>
              <a:rPr lang="en-US" sz="2400" dirty="0"/>
              <a:t>the third thoracic segment usually has several smaller </a:t>
            </a:r>
            <a:r>
              <a:rPr lang="en-US" sz="2400" dirty="0">
                <a:hlinkClick r:id="rId2" tooltip="Read definition"/>
              </a:rPr>
              <a:t>sclerite</a:t>
            </a:r>
            <a:r>
              <a:rPr lang="en-US" sz="2400" dirty="0"/>
              <a:t>s (Fig. E).</a:t>
            </a:r>
          </a:p>
        </p:txBody>
      </p:sp>
      <p:pic>
        <p:nvPicPr>
          <p:cNvPr id="6" name="Picture 5">
            <a:extLst>
              <a:ext uri="{FF2B5EF4-FFF2-40B4-BE49-F238E27FC236}">
                <a16:creationId xmlns:a16="http://schemas.microsoft.com/office/drawing/2014/main" id="{BD9890CA-2759-834E-A39F-2A4625679324}"/>
              </a:ext>
            </a:extLst>
          </p:cNvPr>
          <p:cNvPicPr>
            <a:picLocks noChangeAspect="1"/>
          </p:cNvPicPr>
          <p:nvPr/>
        </p:nvPicPr>
        <p:blipFill>
          <a:blip r:embed="rId3"/>
          <a:stretch>
            <a:fillRect/>
          </a:stretch>
        </p:blipFill>
        <p:spPr>
          <a:xfrm>
            <a:off x="7210878" y="195943"/>
            <a:ext cx="4303072" cy="6466114"/>
          </a:xfrm>
          <a:prstGeom prst="rect">
            <a:avLst/>
          </a:prstGeom>
        </p:spPr>
      </p:pic>
    </p:spTree>
    <p:extLst>
      <p:ext uri="{BB962C8B-B14F-4D97-AF65-F5344CB8AC3E}">
        <p14:creationId xmlns:p14="http://schemas.microsoft.com/office/powerpoint/2010/main" val="36415848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221601" y="238259"/>
            <a:ext cx="10290175" cy="657225"/>
          </a:xfrm>
        </p:spPr>
        <p:txBody>
          <a:bodyPr/>
          <a:lstStyle/>
          <a:p>
            <a:r>
              <a:rPr lang="en-US" dirty="0"/>
              <a:t>Family: </a:t>
            </a:r>
            <a:r>
              <a:rPr lang="en-US" dirty="0" err="1"/>
              <a:t>Limnophilidae</a:t>
            </a:r>
            <a:r>
              <a:rPr lang="en-US" dirty="0"/>
              <a:t> 		</a:t>
            </a:r>
            <a:r>
              <a:rPr lang="en-US" i="1" dirty="0" err="1"/>
              <a:t>Pycnopsyche</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7"/>
            <a:ext cx="5457981" cy="5254925"/>
          </a:xfrm>
        </p:spPr>
        <p:txBody>
          <a:bodyPr>
            <a:normAutofit/>
          </a:bodyPr>
          <a:lstStyle/>
          <a:p>
            <a:pPr marL="285750" indent="-285750">
              <a:buFont typeface="Arial" panose="020B0604020202020204" pitchFamily="34" charset="0"/>
              <a:buChar char="•"/>
            </a:pPr>
            <a:r>
              <a:rPr lang="en-US" sz="2800" dirty="0"/>
              <a:t>The ninth abdominal segment (Fig B) has a single seta at the side of the </a:t>
            </a:r>
            <a:r>
              <a:rPr lang="en-US" sz="2800" dirty="0">
                <a:hlinkClick r:id="rId2" tooltip="Read definition"/>
              </a:rPr>
              <a:t>dorsal</a:t>
            </a:r>
            <a:r>
              <a:rPr lang="en-US" sz="2800" dirty="0"/>
              <a:t> </a:t>
            </a:r>
            <a:r>
              <a:rPr lang="en-US" sz="2800" dirty="0">
                <a:hlinkClick r:id="rId2" tooltip="Read definition"/>
              </a:rPr>
              <a:t>sclerite</a:t>
            </a:r>
            <a:r>
              <a:rPr lang="en-US" sz="2800" dirty="0"/>
              <a:t>(Fig. C). </a:t>
            </a:r>
          </a:p>
          <a:p>
            <a:pPr marL="285750" indent="-285750">
              <a:buFont typeface="Arial" panose="020B0604020202020204" pitchFamily="34" charset="0"/>
              <a:buChar char="•"/>
            </a:pPr>
            <a:r>
              <a:rPr lang="en-US" sz="2800" dirty="0"/>
              <a:t>On abdominal segment 1, </a:t>
            </a:r>
            <a:r>
              <a:rPr lang="en-US" sz="2800" dirty="0" err="1"/>
              <a:t>you�ll</a:t>
            </a:r>
            <a:r>
              <a:rPr lang="en-US" sz="2800" dirty="0"/>
              <a:t> find one long </a:t>
            </a:r>
            <a:r>
              <a:rPr lang="en-US" sz="2800" dirty="0">
                <a:hlinkClick r:id="rId2" tooltip="Read definition"/>
              </a:rPr>
              <a:t>sclerite</a:t>
            </a:r>
            <a:r>
              <a:rPr lang="en-US" sz="2800" dirty="0"/>
              <a:t> at the base of each lateral hump (Fig. D). </a:t>
            </a:r>
          </a:p>
          <a:p>
            <a:pPr marL="285750" indent="-285750">
              <a:buFont typeface="Arial" panose="020B0604020202020204" pitchFamily="34" charset="0"/>
              <a:buChar char="•"/>
            </a:pPr>
            <a:r>
              <a:rPr lang="en-US" sz="2800" dirty="0"/>
              <a:t>The case is made of leaves, twigs, or gravel (Fig. E). </a:t>
            </a:r>
          </a:p>
          <a:p>
            <a:pPr marL="285750" indent="-285750">
              <a:buFont typeface="Arial" panose="020B0604020202020204" pitchFamily="34" charset="0"/>
              <a:buChar char="•"/>
            </a:pPr>
            <a:r>
              <a:rPr lang="en-US" sz="2800" dirty="0"/>
              <a:t>The arrow is pointing to the head of the </a:t>
            </a:r>
            <a:r>
              <a:rPr lang="en-US" sz="2800" i="1" dirty="0" err="1"/>
              <a:t>Pycnopsyche</a:t>
            </a:r>
            <a:r>
              <a:rPr lang="en-US" sz="2800" dirty="0"/>
              <a:t>.</a:t>
            </a:r>
          </a:p>
        </p:txBody>
      </p:sp>
      <p:pic>
        <p:nvPicPr>
          <p:cNvPr id="5" name="Picture 4">
            <a:extLst>
              <a:ext uri="{FF2B5EF4-FFF2-40B4-BE49-F238E27FC236}">
                <a16:creationId xmlns:a16="http://schemas.microsoft.com/office/drawing/2014/main" id="{FD09A2D3-6A96-6841-8113-DA177565E880}"/>
              </a:ext>
            </a:extLst>
          </p:cNvPr>
          <p:cNvPicPr>
            <a:picLocks noChangeAspect="1"/>
          </p:cNvPicPr>
          <p:nvPr/>
        </p:nvPicPr>
        <p:blipFill>
          <a:blip r:embed="rId3"/>
          <a:stretch>
            <a:fillRect/>
          </a:stretch>
        </p:blipFill>
        <p:spPr>
          <a:xfrm>
            <a:off x="7705925" y="71155"/>
            <a:ext cx="4486075" cy="6741108"/>
          </a:xfrm>
          <a:prstGeom prst="rect">
            <a:avLst/>
          </a:prstGeom>
        </p:spPr>
      </p:pic>
    </p:spTree>
    <p:extLst>
      <p:ext uri="{BB962C8B-B14F-4D97-AF65-F5344CB8AC3E}">
        <p14:creationId xmlns:p14="http://schemas.microsoft.com/office/powerpoint/2010/main" val="32299786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70B4A-581D-AC4E-B9D3-0FA1D377DE34}"/>
              </a:ext>
            </a:extLst>
          </p:cNvPr>
          <p:cNvSpPr>
            <a:spLocks noGrp="1"/>
          </p:cNvSpPr>
          <p:nvPr>
            <p:ph type="title"/>
          </p:nvPr>
        </p:nvSpPr>
        <p:spPr>
          <a:xfrm>
            <a:off x="839788" y="457200"/>
            <a:ext cx="6918325" cy="757238"/>
          </a:xfrm>
        </p:spPr>
        <p:txBody>
          <a:bodyPr/>
          <a:lstStyle/>
          <a:p>
            <a:r>
              <a:rPr lang="en-US" dirty="0"/>
              <a:t>Family: </a:t>
            </a:r>
            <a:r>
              <a:rPr lang="en-US" dirty="0" err="1"/>
              <a:t>Philopotamidae</a:t>
            </a:r>
            <a:endParaRPr lang="en-US" dirty="0"/>
          </a:p>
        </p:txBody>
      </p:sp>
      <p:sp>
        <p:nvSpPr>
          <p:cNvPr id="4" name="Text Placeholder 3">
            <a:extLst>
              <a:ext uri="{FF2B5EF4-FFF2-40B4-BE49-F238E27FC236}">
                <a16:creationId xmlns:a16="http://schemas.microsoft.com/office/drawing/2014/main" id="{9483EA5A-6A4A-7441-B8CD-94DD16E2A040}"/>
              </a:ext>
            </a:extLst>
          </p:cNvPr>
          <p:cNvSpPr>
            <a:spLocks noGrp="1"/>
          </p:cNvSpPr>
          <p:nvPr>
            <p:ph type="body" sz="half" idx="2"/>
          </p:nvPr>
        </p:nvSpPr>
        <p:spPr>
          <a:xfrm>
            <a:off x="839788" y="1385887"/>
            <a:ext cx="9847262" cy="1643063"/>
          </a:xfrm>
        </p:spPr>
        <p:txBody>
          <a:bodyPr/>
          <a:lstStyle/>
          <a:p>
            <a:r>
              <a:rPr lang="en-US" dirty="0"/>
              <a:t>labrum, a pair of strong mandibles and a composite structure of a pair of short maxillae and a labium. </a:t>
            </a:r>
          </a:p>
          <a:p>
            <a:r>
              <a:rPr lang="en-US" dirty="0"/>
              <a:t>Labrum highly modified into a membranous T-shaped structure that is a family trait of </a:t>
            </a:r>
            <a:r>
              <a:rPr lang="en-US" dirty="0" err="1"/>
              <a:t>Philopotamidae</a:t>
            </a:r>
            <a:r>
              <a:rPr lang="en-US" dirty="0"/>
              <a:t>. </a:t>
            </a:r>
          </a:p>
        </p:txBody>
      </p:sp>
      <p:pic>
        <p:nvPicPr>
          <p:cNvPr id="5" name="Picture 4">
            <a:extLst>
              <a:ext uri="{FF2B5EF4-FFF2-40B4-BE49-F238E27FC236}">
                <a16:creationId xmlns:a16="http://schemas.microsoft.com/office/drawing/2014/main" id="{F75549C6-A994-4A42-B94F-AE1C2EBAB000}"/>
              </a:ext>
            </a:extLst>
          </p:cNvPr>
          <p:cNvPicPr>
            <a:picLocks noChangeAspect="1"/>
          </p:cNvPicPr>
          <p:nvPr/>
        </p:nvPicPr>
        <p:blipFill>
          <a:blip r:embed="rId2"/>
          <a:stretch>
            <a:fillRect/>
          </a:stretch>
        </p:blipFill>
        <p:spPr>
          <a:xfrm>
            <a:off x="993777" y="2311408"/>
            <a:ext cx="8978898" cy="3654321"/>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8311" t="19368" r="69544" b="45875"/>
          <a:stretch/>
        </p:blipFill>
        <p:spPr>
          <a:xfrm>
            <a:off x="10112847" y="2316892"/>
            <a:ext cx="1688385" cy="210424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l="8339" t="63645" r="72217" b="10639"/>
          <a:stretch/>
        </p:blipFill>
        <p:spPr>
          <a:xfrm>
            <a:off x="10112848" y="4633783"/>
            <a:ext cx="1688385" cy="1773129"/>
          </a:xfrm>
          <a:prstGeom prst="rect">
            <a:avLst/>
          </a:prstGeom>
        </p:spPr>
      </p:pic>
    </p:spTree>
    <p:extLst>
      <p:ext uri="{BB962C8B-B14F-4D97-AF65-F5344CB8AC3E}">
        <p14:creationId xmlns:p14="http://schemas.microsoft.com/office/powerpoint/2010/main" val="9926436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131449" y="173655"/>
            <a:ext cx="10290175" cy="657225"/>
          </a:xfrm>
        </p:spPr>
        <p:txBody>
          <a:bodyPr/>
          <a:lstStyle/>
          <a:p>
            <a:r>
              <a:rPr lang="en-US" dirty="0"/>
              <a:t>Family: </a:t>
            </a:r>
            <a:r>
              <a:rPr lang="en-US" dirty="0" err="1"/>
              <a:t>Philopotamidae</a:t>
            </a:r>
            <a:r>
              <a:rPr lang="en-US" dirty="0"/>
              <a:t> 	</a:t>
            </a:r>
            <a:r>
              <a:rPr lang="en-US" i="1" dirty="0" err="1"/>
              <a:t>Chimarra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941521"/>
            <a:ext cx="6282229" cy="5485037"/>
          </a:xfrm>
        </p:spPr>
        <p:txBody>
          <a:bodyPr>
            <a:normAutofit/>
          </a:bodyPr>
          <a:lstStyle/>
          <a:p>
            <a:pPr marL="342900" indent="-342900">
              <a:buFont typeface="Arial" panose="020B0604020202020204" pitchFamily="34" charset="0"/>
              <a:buChar char="•"/>
            </a:pPr>
            <a:r>
              <a:rPr lang="en-US" sz="2800" dirty="0"/>
              <a:t>Unlike the first segment of the </a:t>
            </a:r>
            <a:r>
              <a:rPr lang="en-US" sz="2800" dirty="0">
                <a:hlinkClick r:id="rId2" tooltip="Read definition"/>
              </a:rPr>
              <a:t>thorax</a:t>
            </a:r>
            <a:r>
              <a:rPr lang="en-US" sz="2800" dirty="0"/>
              <a:t>, segments one and two are not covered by a </a:t>
            </a:r>
            <a:r>
              <a:rPr lang="en-US" sz="2800" dirty="0">
                <a:hlinkClick r:id="rId2" tooltip="Read definition"/>
              </a:rPr>
              <a:t>sclerite</a:t>
            </a:r>
            <a:r>
              <a:rPr lang="en-US" sz="2800" dirty="0"/>
              <a:t> (Fig. B). </a:t>
            </a:r>
          </a:p>
          <a:p>
            <a:pPr marL="342900" indent="-342900">
              <a:buFont typeface="Arial" panose="020B0604020202020204" pitchFamily="34" charset="0"/>
              <a:buChar char="•"/>
            </a:pPr>
            <a:r>
              <a:rPr lang="en-US" sz="2800" dirty="0"/>
              <a:t>The abdominal segment IX of the family </a:t>
            </a:r>
            <a:r>
              <a:rPr lang="en-US" sz="2800" dirty="0" err="1"/>
              <a:t>Philopotamidae</a:t>
            </a:r>
            <a:r>
              <a:rPr lang="en-US" sz="2800" dirty="0"/>
              <a:t> lacks a </a:t>
            </a:r>
            <a:r>
              <a:rPr lang="en-US" sz="2800" dirty="0">
                <a:hlinkClick r:id="rId2" tooltip="Read definition"/>
              </a:rPr>
              <a:t>sclerotized</a:t>
            </a:r>
            <a:r>
              <a:rPr lang="en-US" sz="2800" dirty="0"/>
              <a:t> plate on dorsum (Fig. C). </a:t>
            </a:r>
          </a:p>
          <a:p>
            <a:pPr marL="342900" indent="-342900">
              <a:buFont typeface="Arial" panose="020B0604020202020204" pitchFamily="34" charset="0"/>
              <a:buChar char="•"/>
            </a:pPr>
            <a:r>
              <a:rPr lang="en-US" sz="2800" dirty="0"/>
              <a:t>The distinctive feature of this family is the T-shaped </a:t>
            </a:r>
            <a:r>
              <a:rPr lang="en-US" sz="2800" dirty="0">
                <a:hlinkClick r:id="rId2" tooltip="Read definition"/>
              </a:rPr>
              <a:t>labrum</a:t>
            </a:r>
            <a:r>
              <a:rPr lang="en-US" sz="2800" dirty="0"/>
              <a:t> (Fig. D, black bracket). </a:t>
            </a:r>
          </a:p>
          <a:p>
            <a:pPr marL="342900" indent="-342900">
              <a:buFont typeface="Arial" panose="020B0604020202020204" pitchFamily="34" charset="0"/>
              <a:buChar char="•"/>
            </a:pPr>
            <a:r>
              <a:rPr lang="en-US" sz="2800" dirty="0"/>
              <a:t>The genus </a:t>
            </a:r>
            <a:r>
              <a:rPr lang="en-US" sz="2800" i="1" dirty="0" err="1"/>
              <a:t>Chimarra</a:t>
            </a:r>
            <a:r>
              <a:rPr lang="en-US" sz="2800" dirty="0"/>
              <a:t> also has an </a:t>
            </a:r>
            <a:r>
              <a:rPr lang="en-US" sz="2800" dirty="0" err="1"/>
              <a:t>asymetrically</a:t>
            </a:r>
            <a:r>
              <a:rPr lang="en-US" sz="2800" dirty="0"/>
              <a:t> notched </a:t>
            </a:r>
            <a:r>
              <a:rPr lang="en-US" sz="2800" dirty="0" err="1"/>
              <a:t>frontoclypeal</a:t>
            </a:r>
            <a:r>
              <a:rPr lang="en-US" sz="2800" dirty="0"/>
              <a:t> apotome (Fig. D, white arrows).</a:t>
            </a:r>
          </a:p>
        </p:txBody>
      </p:sp>
      <p:pic>
        <p:nvPicPr>
          <p:cNvPr id="3" name="Picture 2">
            <a:extLst>
              <a:ext uri="{FF2B5EF4-FFF2-40B4-BE49-F238E27FC236}">
                <a16:creationId xmlns:a16="http://schemas.microsoft.com/office/drawing/2014/main" id="{DE65BC6F-0EB0-6E42-B85C-3578DC2851CD}"/>
              </a:ext>
            </a:extLst>
          </p:cNvPr>
          <p:cNvPicPr>
            <a:picLocks noChangeAspect="1"/>
          </p:cNvPicPr>
          <p:nvPr/>
        </p:nvPicPr>
        <p:blipFill>
          <a:blip r:embed="rId3"/>
          <a:stretch>
            <a:fillRect/>
          </a:stretch>
        </p:blipFill>
        <p:spPr>
          <a:xfrm>
            <a:off x="7690387" y="63014"/>
            <a:ext cx="4370164" cy="6566931"/>
          </a:xfrm>
          <a:prstGeom prst="rect">
            <a:avLst/>
          </a:prstGeom>
        </p:spPr>
      </p:pic>
    </p:spTree>
    <p:extLst>
      <p:ext uri="{BB962C8B-B14F-4D97-AF65-F5344CB8AC3E}">
        <p14:creationId xmlns:p14="http://schemas.microsoft.com/office/powerpoint/2010/main" val="3233263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Philopotamidae</a:t>
            </a:r>
            <a:r>
              <a:rPr lang="en-US" dirty="0"/>
              <a:t> 		</a:t>
            </a:r>
            <a:r>
              <a:rPr lang="en-US" i="1" dirty="0" err="1"/>
              <a:t>Dolophilodes</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5763407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83128-7F33-FB42-BC81-41B9FF18CBF8}"/>
              </a:ext>
            </a:extLst>
          </p:cNvPr>
          <p:cNvSpPr>
            <a:spLocks noGrp="1"/>
          </p:cNvSpPr>
          <p:nvPr>
            <p:ph type="title"/>
          </p:nvPr>
        </p:nvSpPr>
        <p:spPr>
          <a:xfrm>
            <a:off x="839788" y="457200"/>
            <a:ext cx="5256212" cy="539750"/>
          </a:xfrm>
        </p:spPr>
        <p:txBody>
          <a:bodyPr/>
          <a:lstStyle/>
          <a:p>
            <a:r>
              <a:rPr lang="en-US" b="1" dirty="0">
                <a:solidFill>
                  <a:srgbClr val="FF0000"/>
                </a:solidFill>
              </a:rPr>
              <a:t>Family: </a:t>
            </a:r>
            <a:r>
              <a:rPr lang="en-US" b="1" dirty="0" err="1">
                <a:solidFill>
                  <a:srgbClr val="FF0000"/>
                </a:solidFill>
              </a:rPr>
              <a:t>Hydroptilidae</a:t>
            </a:r>
            <a:r>
              <a:rPr lang="en-US" b="1" dirty="0">
                <a:solidFill>
                  <a:srgbClr val="FF0000"/>
                </a:solidFill>
              </a:rPr>
              <a:t> 	</a:t>
            </a:r>
          </a:p>
        </p:txBody>
      </p:sp>
      <p:sp>
        <p:nvSpPr>
          <p:cNvPr id="4" name="Text Placeholder 3">
            <a:extLst>
              <a:ext uri="{FF2B5EF4-FFF2-40B4-BE49-F238E27FC236}">
                <a16:creationId xmlns:a16="http://schemas.microsoft.com/office/drawing/2014/main" id="{7D9F566C-A159-F745-8F68-B7239F612211}"/>
              </a:ext>
            </a:extLst>
          </p:cNvPr>
          <p:cNvSpPr>
            <a:spLocks noGrp="1"/>
          </p:cNvSpPr>
          <p:nvPr>
            <p:ph type="body" sz="half" idx="2"/>
          </p:nvPr>
        </p:nvSpPr>
        <p:spPr>
          <a:xfrm>
            <a:off x="839787" y="1133341"/>
            <a:ext cx="5960257" cy="5396248"/>
          </a:xfrm>
        </p:spPr>
        <p:txBody>
          <a:bodyPr>
            <a:normAutofit fontScale="92500" lnSpcReduction="10000"/>
          </a:bodyPr>
          <a:lstStyle/>
          <a:p>
            <a:pPr marL="285750" indent="-285750">
              <a:buFont typeface="Arial" panose="020B0604020202020204" pitchFamily="34" charset="0"/>
              <a:buChar char="•"/>
            </a:pPr>
            <a:r>
              <a:rPr lang="en-US" sz="2800" dirty="0"/>
              <a:t>The micro caddisflies can be recognized by their small size and well developed, </a:t>
            </a:r>
            <a:r>
              <a:rPr lang="en-US" sz="2800" dirty="0">
                <a:hlinkClick r:id="rId2" tooltip="Read definition"/>
              </a:rPr>
              <a:t>sclerotized</a:t>
            </a:r>
            <a:r>
              <a:rPr lang="en-US" sz="2800" dirty="0"/>
              <a:t> plates on all three thoracic segments (Fig. B).</a:t>
            </a:r>
          </a:p>
          <a:p>
            <a:pPr marL="285750" indent="-285750">
              <a:buFont typeface="Arial" panose="020B0604020202020204" pitchFamily="34" charset="0"/>
              <a:buChar char="•"/>
            </a:pPr>
            <a:r>
              <a:rPr lang="en-US" sz="2800" dirty="0"/>
              <a:t> The </a:t>
            </a:r>
            <a:r>
              <a:rPr lang="en-US" sz="2800" dirty="0">
                <a:hlinkClick r:id="rId2" tooltip="Read definition"/>
              </a:rPr>
              <a:t>abdomen</a:t>
            </a:r>
            <a:r>
              <a:rPr lang="en-US" sz="2800" dirty="0"/>
              <a:t> lacking </a:t>
            </a:r>
            <a:r>
              <a:rPr lang="en-US" sz="2800" dirty="0">
                <a:hlinkClick r:id="rId2" tooltip="Read definition"/>
              </a:rPr>
              <a:t>ventrolateral</a:t>
            </a:r>
            <a:r>
              <a:rPr lang="en-US" sz="2800" dirty="0"/>
              <a:t> </a:t>
            </a:r>
            <a:r>
              <a:rPr lang="en-US" sz="2800" dirty="0">
                <a:hlinkClick r:id="rId2" tooltip="Read definition"/>
              </a:rPr>
              <a:t>gills</a:t>
            </a:r>
            <a:r>
              <a:rPr lang="en-US" sz="2800" dirty="0"/>
              <a:t>(Fig. C). </a:t>
            </a:r>
          </a:p>
          <a:p>
            <a:pPr marL="285750" indent="-285750">
              <a:buFont typeface="Arial" panose="020B0604020202020204" pitchFamily="34" charset="0"/>
              <a:buChar char="•"/>
            </a:pPr>
            <a:r>
              <a:rPr lang="en-US" sz="2800" dirty="0"/>
              <a:t>They usually have 2-3 hairs at the base of the anal claw (Fig. D). </a:t>
            </a:r>
          </a:p>
          <a:p>
            <a:pPr marL="285750" indent="-285750">
              <a:buFont typeface="Arial" panose="020B0604020202020204" pitchFamily="34" charset="0"/>
              <a:buChar char="•"/>
            </a:pPr>
            <a:r>
              <a:rPr lang="en-US" sz="2800" dirty="0"/>
              <a:t>Many have areas of the </a:t>
            </a:r>
            <a:r>
              <a:rPr lang="en-US" sz="2800" dirty="0">
                <a:hlinkClick r:id="rId2" tooltip="Read definition"/>
              </a:rPr>
              <a:t>abdomen</a:t>
            </a:r>
            <a:r>
              <a:rPr lang="en-US" sz="2800" dirty="0"/>
              <a:t> expanded in different ways and their are a variety of cases that aid in identification of the insect. </a:t>
            </a:r>
          </a:p>
          <a:p>
            <a:pPr marL="742950" lvl="1" indent="-285750">
              <a:buFont typeface="Arial" panose="020B0604020202020204" pitchFamily="34" charset="0"/>
              <a:buChar char="•"/>
            </a:pPr>
            <a:r>
              <a:rPr lang="en-US" sz="2400" dirty="0"/>
              <a:t>One example of those cases is shown in figure E.</a:t>
            </a:r>
            <a:r>
              <a:rPr lang="en-US" sz="1600" dirty="0"/>
              <a:t/>
            </a:r>
            <a:br>
              <a:rPr lang="en-US" sz="1600" dirty="0"/>
            </a:br>
            <a:endParaRPr lang="en-US" sz="1600" dirty="0"/>
          </a:p>
        </p:txBody>
      </p:sp>
      <p:pic>
        <p:nvPicPr>
          <p:cNvPr id="5" name="Picture 4">
            <a:extLst>
              <a:ext uri="{FF2B5EF4-FFF2-40B4-BE49-F238E27FC236}">
                <a16:creationId xmlns:a16="http://schemas.microsoft.com/office/drawing/2014/main" id="{E6430510-9E62-7D49-B001-2971B72AA658}"/>
              </a:ext>
            </a:extLst>
          </p:cNvPr>
          <p:cNvPicPr>
            <a:picLocks noChangeAspect="1"/>
          </p:cNvPicPr>
          <p:nvPr/>
        </p:nvPicPr>
        <p:blipFill>
          <a:blip r:embed="rId3"/>
          <a:stretch>
            <a:fillRect/>
          </a:stretch>
        </p:blipFill>
        <p:spPr>
          <a:xfrm>
            <a:off x="7259393" y="0"/>
            <a:ext cx="4408866" cy="6625087"/>
          </a:xfrm>
          <a:prstGeom prst="rect">
            <a:avLst/>
          </a:prstGeom>
        </p:spPr>
      </p:pic>
    </p:spTree>
    <p:extLst>
      <p:ext uri="{BB962C8B-B14F-4D97-AF65-F5344CB8AC3E}">
        <p14:creationId xmlns:p14="http://schemas.microsoft.com/office/powerpoint/2010/main" val="3376833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9548D-39A1-0543-9ED6-E788FB93D387}"/>
              </a:ext>
            </a:extLst>
          </p:cNvPr>
          <p:cNvSpPr>
            <a:spLocks noGrp="1"/>
          </p:cNvSpPr>
          <p:nvPr>
            <p:ph type="title"/>
          </p:nvPr>
        </p:nvSpPr>
        <p:spPr/>
        <p:txBody>
          <a:bodyPr/>
          <a:lstStyle/>
          <a:p>
            <a:r>
              <a:rPr lang="en-US" dirty="0"/>
              <a:t>Order: </a:t>
            </a:r>
            <a:r>
              <a:rPr lang="en-US" dirty="0" err="1"/>
              <a:t>Trichoptera</a:t>
            </a:r>
            <a:endParaRPr lang="en-US" dirty="0"/>
          </a:p>
        </p:txBody>
      </p:sp>
      <p:sp>
        <p:nvSpPr>
          <p:cNvPr id="3" name="Content Placeholder 2">
            <a:extLst>
              <a:ext uri="{FF2B5EF4-FFF2-40B4-BE49-F238E27FC236}">
                <a16:creationId xmlns:a16="http://schemas.microsoft.com/office/drawing/2014/main" id="{06D26FB6-D3DB-5F4F-86A8-E2A3E6E8E271}"/>
              </a:ext>
            </a:extLst>
          </p:cNvPr>
          <p:cNvSpPr>
            <a:spLocks noGrp="1"/>
          </p:cNvSpPr>
          <p:nvPr>
            <p:ph idx="1"/>
          </p:nvPr>
        </p:nvSpPr>
        <p:spPr/>
        <p:txBody>
          <a:bodyPr/>
          <a:lstStyle/>
          <a:p>
            <a:r>
              <a:rPr lang="en-US" b="1" dirty="0"/>
              <a:t>Identification </a:t>
            </a:r>
          </a:p>
          <a:p>
            <a:r>
              <a:rPr lang="en-US" dirty="0"/>
              <a:t>larvae are caterpillar like, but their legs are much longer and they have no </a:t>
            </a:r>
            <a:r>
              <a:rPr lang="en-US" dirty="0">
                <a:hlinkClick r:id="rId2" tooltip="Read definition"/>
              </a:rPr>
              <a:t>prolegs</a:t>
            </a:r>
            <a:r>
              <a:rPr lang="en-US" dirty="0"/>
              <a:t> on the </a:t>
            </a:r>
            <a:r>
              <a:rPr lang="en-US" dirty="0">
                <a:hlinkClick r:id="rId2" tooltip="Read definition"/>
              </a:rPr>
              <a:t>abdomen</a:t>
            </a:r>
            <a:r>
              <a:rPr lang="en-US" dirty="0"/>
              <a:t>. </a:t>
            </a:r>
          </a:p>
          <a:p>
            <a:r>
              <a:rPr lang="en-US" dirty="0"/>
              <a:t>They have a pair of distinctive hooks on the end of their </a:t>
            </a:r>
            <a:r>
              <a:rPr lang="en-US" dirty="0">
                <a:hlinkClick r:id="rId2" tooltip="Read definition"/>
              </a:rPr>
              <a:t>abdomen</a:t>
            </a:r>
            <a:r>
              <a:rPr lang="en-US" dirty="0"/>
              <a:t> that they use to anchor themselves with. </a:t>
            </a:r>
          </a:p>
          <a:p>
            <a:r>
              <a:rPr lang="en-US" dirty="0"/>
              <a:t>Some species have prominent finger-like </a:t>
            </a:r>
            <a:r>
              <a:rPr lang="en-US" dirty="0">
                <a:hlinkClick r:id="rId2" tooltip="Read definition"/>
              </a:rPr>
              <a:t>gills</a:t>
            </a:r>
            <a:r>
              <a:rPr lang="en-US" dirty="0"/>
              <a:t> on the </a:t>
            </a:r>
            <a:r>
              <a:rPr lang="en-US" dirty="0">
                <a:hlinkClick r:id="rId2" tooltip="Read definition"/>
              </a:rPr>
              <a:t>abdomen</a:t>
            </a:r>
            <a:r>
              <a:rPr lang="en-US" dirty="0"/>
              <a:t>, </a:t>
            </a:r>
          </a:p>
          <a:p>
            <a:r>
              <a:rPr lang="en-US" dirty="0"/>
              <a:t>but others may have little or none visible. </a:t>
            </a:r>
          </a:p>
          <a:p>
            <a:r>
              <a:rPr lang="en-US" dirty="0"/>
              <a:t>The </a:t>
            </a:r>
            <a:r>
              <a:rPr lang="en-US" dirty="0">
                <a:hlinkClick r:id="rId2" tooltip="Read definition"/>
              </a:rPr>
              <a:t>antennae</a:t>
            </a:r>
            <a:r>
              <a:rPr lang="en-US" dirty="0"/>
              <a:t> of caddisflies are usually very short and inconspicuous.</a:t>
            </a:r>
          </a:p>
          <a:p>
            <a:r>
              <a:rPr lang="en-US" dirty="0"/>
              <a:t> Cases can help greatly in identifying larval caddisflies.</a:t>
            </a:r>
          </a:p>
        </p:txBody>
      </p:sp>
    </p:spTree>
    <p:extLst>
      <p:ext uri="{BB962C8B-B14F-4D97-AF65-F5344CB8AC3E}">
        <p14:creationId xmlns:p14="http://schemas.microsoft.com/office/powerpoint/2010/main" val="12351395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0" y="160987"/>
            <a:ext cx="10290175" cy="657225"/>
          </a:xfrm>
        </p:spPr>
        <p:txBody>
          <a:bodyPr/>
          <a:lstStyle/>
          <a:p>
            <a:r>
              <a:rPr lang="en-US" dirty="0"/>
              <a:t>Family: </a:t>
            </a:r>
            <a:r>
              <a:rPr lang="en-US" dirty="0" err="1"/>
              <a:t>Hydroptilidae</a:t>
            </a:r>
            <a:r>
              <a:rPr lang="en-US" dirty="0"/>
              <a:t> 		</a:t>
            </a:r>
            <a:r>
              <a:rPr lang="en-US" i="1" dirty="0" err="1"/>
              <a:t>Hydroptila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889047"/>
            <a:ext cx="5548133" cy="4979941"/>
          </a:xfrm>
        </p:spPr>
        <p:txBody>
          <a:bodyPr>
            <a:normAutofit fontScale="92500"/>
          </a:bodyPr>
          <a:lstStyle/>
          <a:p>
            <a:pPr marL="285750" indent="-285750">
              <a:buFont typeface="Arial" panose="020B0604020202020204" pitchFamily="34" charset="0"/>
              <a:buChar char="•"/>
            </a:pPr>
            <a:r>
              <a:rPr lang="en-US" sz="3200" dirty="0"/>
              <a:t>The case of </a:t>
            </a:r>
            <a:r>
              <a:rPr lang="en-US" sz="3200" i="1" dirty="0" err="1"/>
              <a:t>Hydroptilla</a:t>
            </a:r>
            <a:r>
              <a:rPr lang="en-US" sz="3200" dirty="0"/>
              <a:t> is made of silk and covered with sand (Fig. B). </a:t>
            </a:r>
          </a:p>
          <a:p>
            <a:pPr marL="285750" indent="-285750">
              <a:buFont typeface="Arial" panose="020B0604020202020204" pitchFamily="34" charset="0"/>
              <a:buChar char="•"/>
            </a:pPr>
            <a:r>
              <a:rPr lang="en-US" sz="3200" dirty="0"/>
              <a:t>For determining </a:t>
            </a:r>
            <a:r>
              <a:rPr lang="en-US" sz="3200" i="1" dirty="0" err="1"/>
              <a:t>Hydroptila</a:t>
            </a:r>
            <a:r>
              <a:rPr lang="en-US" sz="3200" dirty="0"/>
              <a:t> first look at the anteroventral corners on the last segment of the </a:t>
            </a:r>
            <a:r>
              <a:rPr lang="en-US" sz="3200" dirty="0">
                <a:hlinkClick r:id="rId2" tooltip="Read definition"/>
              </a:rPr>
              <a:t>pronotum</a:t>
            </a:r>
            <a:r>
              <a:rPr lang="en-US" sz="3200" dirty="0"/>
              <a:t>, the corners are not 90 degrees (Fig. C). </a:t>
            </a:r>
          </a:p>
          <a:p>
            <a:pPr marL="285750" indent="-285750">
              <a:buFont typeface="Arial" panose="020B0604020202020204" pitchFamily="34" charset="0"/>
              <a:buChar char="•"/>
            </a:pPr>
            <a:r>
              <a:rPr lang="en-US" sz="3200" dirty="0"/>
              <a:t>Next look on abdominal segment IX for three filamentous </a:t>
            </a:r>
            <a:r>
              <a:rPr lang="en-US" sz="3200" dirty="0">
                <a:hlinkClick r:id="rId2" tooltip="Read definition"/>
              </a:rPr>
              <a:t>gills</a:t>
            </a:r>
            <a:r>
              <a:rPr lang="en-US" sz="3200" dirty="0"/>
              <a:t> (Fig. D).</a:t>
            </a:r>
          </a:p>
        </p:txBody>
      </p:sp>
      <p:pic>
        <p:nvPicPr>
          <p:cNvPr id="3" name="Picture 2">
            <a:extLst>
              <a:ext uri="{FF2B5EF4-FFF2-40B4-BE49-F238E27FC236}">
                <a16:creationId xmlns:a16="http://schemas.microsoft.com/office/drawing/2014/main" id="{DBB83914-D969-AE44-BD6D-5BC50D641453}"/>
              </a:ext>
            </a:extLst>
          </p:cNvPr>
          <p:cNvPicPr>
            <a:picLocks noChangeAspect="1"/>
          </p:cNvPicPr>
          <p:nvPr/>
        </p:nvPicPr>
        <p:blipFill>
          <a:blip r:embed="rId3"/>
          <a:stretch>
            <a:fillRect/>
          </a:stretch>
        </p:blipFill>
        <p:spPr>
          <a:xfrm>
            <a:off x="7613113" y="90152"/>
            <a:ext cx="4396737" cy="6606861"/>
          </a:xfrm>
          <a:prstGeom prst="rect">
            <a:avLst/>
          </a:prstGeom>
        </p:spPr>
      </p:pic>
    </p:spTree>
    <p:extLst>
      <p:ext uri="{BB962C8B-B14F-4D97-AF65-F5344CB8AC3E}">
        <p14:creationId xmlns:p14="http://schemas.microsoft.com/office/powerpoint/2010/main" val="3090523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Hydroptilidae</a:t>
            </a:r>
            <a:r>
              <a:rPr lang="en-US" dirty="0"/>
              <a:t> 		</a:t>
            </a:r>
            <a:r>
              <a:rPr lang="en-US" i="1" dirty="0" err="1"/>
              <a:t>Leucotrichia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3262386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163132" y="331787"/>
            <a:ext cx="10290175" cy="657225"/>
          </a:xfrm>
        </p:spPr>
        <p:txBody>
          <a:bodyPr/>
          <a:lstStyle/>
          <a:p>
            <a:r>
              <a:rPr lang="en-US" dirty="0"/>
              <a:t>Family: </a:t>
            </a:r>
            <a:r>
              <a:rPr lang="en-US" dirty="0" err="1"/>
              <a:t>Hydroptilidae</a:t>
            </a:r>
            <a:r>
              <a:rPr lang="en-US" dirty="0"/>
              <a:t> 		</a:t>
            </a:r>
            <a:r>
              <a:rPr lang="en-US" i="1" dirty="0" err="1"/>
              <a:t>Mayatrichia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161137"/>
            <a:ext cx="5986015" cy="4707851"/>
          </a:xfrm>
        </p:spPr>
        <p:txBody>
          <a:bodyPr>
            <a:normAutofit/>
          </a:bodyPr>
          <a:lstStyle/>
          <a:p>
            <a:pPr marL="285750" indent="-285750">
              <a:buFont typeface="Arial" panose="020B0604020202020204" pitchFamily="34" charset="0"/>
              <a:buChar char="•"/>
            </a:pPr>
            <a:r>
              <a:rPr lang="en-US" sz="2800" dirty="0"/>
              <a:t>The genera </a:t>
            </a:r>
            <a:r>
              <a:rPr lang="en-US" sz="2800" i="1" dirty="0" err="1"/>
              <a:t>Mayatrichia</a:t>
            </a:r>
            <a:r>
              <a:rPr lang="en-US" sz="2800" dirty="0"/>
              <a:t> is very similar to </a:t>
            </a:r>
            <a:r>
              <a:rPr lang="en-US" sz="2800" i="1" dirty="0" err="1"/>
              <a:t>Neotrichia</a:t>
            </a:r>
            <a:r>
              <a:rPr lang="en-US" sz="2800" dirty="0"/>
              <a:t>. </a:t>
            </a:r>
          </a:p>
          <a:p>
            <a:pPr marL="285750" indent="-285750">
              <a:buFont typeface="Arial" panose="020B0604020202020204" pitchFamily="34" charset="0"/>
              <a:buChar char="•"/>
            </a:pPr>
            <a:r>
              <a:rPr lang="en-US" sz="2800" dirty="0"/>
              <a:t>They can be determined by their case, which is made entirely of silk and tapers towards the end (Fig. B). </a:t>
            </a:r>
          </a:p>
          <a:p>
            <a:pPr marL="285750" indent="-285750">
              <a:buFont typeface="Arial" panose="020B0604020202020204" pitchFamily="34" charset="0"/>
              <a:buChar char="•"/>
            </a:pPr>
            <a:r>
              <a:rPr lang="en-US" sz="2800" dirty="0"/>
              <a:t>The legs of </a:t>
            </a:r>
            <a:r>
              <a:rPr lang="en-US" sz="2800" i="1" dirty="0" err="1"/>
              <a:t>Mayatrichia</a:t>
            </a:r>
            <a:r>
              <a:rPr lang="en-US" sz="2800" dirty="0"/>
              <a:t> are more compact than </a:t>
            </a:r>
            <a:r>
              <a:rPr lang="en-US" sz="2800" i="1" dirty="0" err="1"/>
              <a:t>Neotrichia</a:t>
            </a:r>
            <a:r>
              <a:rPr lang="en-US" sz="2800" dirty="0"/>
              <a:t> (Fig. C). </a:t>
            </a:r>
          </a:p>
          <a:p>
            <a:pPr marL="285750" indent="-285750">
              <a:buFont typeface="Arial" panose="020B0604020202020204" pitchFamily="34" charset="0"/>
              <a:buChar char="•"/>
            </a:pPr>
            <a:r>
              <a:rPr lang="en-US" sz="2800" dirty="0"/>
              <a:t>The </a:t>
            </a:r>
            <a:r>
              <a:rPr lang="en-US" sz="2800" i="1" dirty="0" err="1"/>
              <a:t>Mayatrichia</a:t>
            </a:r>
            <a:r>
              <a:rPr lang="en-US" sz="2800" dirty="0"/>
              <a:t> we have collected in North Dakota lack a lateral fringe of hairs on its </a:t>
            </a:r>
            <a:r>
              <a:rPr lang="en-US" sz="2800" dirty="0">
                <a:hlinkClick r:id="rId2" tooltip="Read definition"/>
              </a:rPr>
              <a:t>abdomen</a:t>
            </a:r>
            <a:r>
              <a:rPr lang="en-US" sz="2800" dirty="0"/>
              <a:t> (Fig. D).</a:t>
            </a:r>
          </a:p>
        </p:txBody>
      </p:sp>
      <p:pic>
        <p:nvPicPr>
          <p:cNvPr id="3" name="Picture 2">
            <a:extLst>
              <a:ext uri="{FF2B5EF4-FFF2-40B4-BE49-F238E27FC236}">
                <a16:creationId xmlns:a16="http://schemas.microsoft.com/office/drawing/2014/main" id="{DC000D07-BB48-FD4E-B85A-82B390FCF609}"/>
              </a:ext>
            </a:extLst>
          </p:cNvPr>
          <p:cNvPicPr>
            <a:picLocks noChangeAspect="1"/>
          </p:cNvPicPr>
          <p:nvPr/>
        </p:nvPicPr>
        <p:blipFill>
          <a:blip r:embed="rId3"/>
          <a:stretch>
            <a:fillRect/>
          </a:stretch>
        </p:blipFill>
        <p:spPr>
          <a:xfrm>
            <a:off x="7677508" y="159662"/>
            <a:ext cx="4351360" cy="6538675"/>
          </a:xfrm>
          <a:prstGeom prst="rect">
            <a:avLst/>
          </a:prstGeom>
        </p:spPr>
      </p:pic>
    </p:spTree>
    <p:extLst>
      <p:ext uri="{BB962C8B-B14F-4D97-AF65-F5344CB8AC3E}">
        <p14:creationId xmlns:p14="http://schemas.microsoft.com/office/powerpoint/2010/main" val="40847772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111616" y="212501"/>
            <a:ext cx="10290175" cy="657225"/>
          </a:xfrm>
        </p:spPr>
        <p:txBody>
          <a:bodyPr/>
          <a:lstStyle/>
          <a:p>
            <a:r>
              <a:rPr lang="en-US" dirty="0"/>
              <a:t>Family: </a:t>
            </a:r>
            <a:r>
              <a:rPr lang="en-US" dirty="0" err="1"/>
              <a:t>Hydroptilidae</a:t>
            </a:r>
            <a:r>
              <a:rPr lang="en-US" dirty="0"/>
              <a:t> 		</a:t>
            </a:r>
            <a:r>
              <a:rPr lang="en-US" i="1" dirty="0" err="1"/>
              <a:t>Ochrotichia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019329"/>
            <a:ext cx="5831468" cy="5136771"/>
          </a:xfrm>
        </p:spPr>
        <p:txBody>
          <a:bodyPr>
            <a:normAutofit fontScale="92500"/>
          </a:bodyPr>
          <a:lstStyle/>
          <a:p>
            <a:pPr marL="285750" indent="-285750">
              <a:buFont typeface="Arial" panose="020B0604020202020204" pitchFamily="34" charset="0"/>
              <a:buChar char="•"/>
            </a:pPr>
            <a:r>
              <a:rPr lang="en-US" sz="3200" dirty="0"/>
              <a:t>The cases of </a:t>
            </a:r>
            <a:r>
              <a:rPr lang="en-US" sz="3200" i="1" dirty="0" err="1"/>
              <a:t>Ochrotrichia</a:t>
            </a:r>
            <a:r>
              <a:rPr lang="en-US" sz="3200" dirty="0"/>
              <a:t> are two sided and composed of silk, covered with sand particles (Fig. B). </a:t>
            </a:r>
          </a:p>
          <a:p>
            <a:pPr marL="285750" indent="-285750">
              <a:buFont typeface="Arial" panose="020B0604020202020204" pitchFamily="34" charset="0"/>
              <a:buChar char="•"/>
            </a:pPr>
            <a:r>
              <a:rPr lang="en-US" sz="3200" dirty="0"/>
              <a:t>The sclerites of these </a:t>
            </a:r>
            <a:r>
              <a:rPr lang="en-US" sz="3200" dirty="0" err="1"/>
              <a:t>Hydroptilidae</a:t>
            </a:r>
            <a:r>
              <a:rPr lang="en-US" sz="3200" dirty="0"/>
              <a:t> have anterolateral lobes (Fig. C). However this is not as prominent in all specimens. </a:t>
            </a:r>
          </a:p>
          <a:p>
            <a:pPr marL="285750" indent="-285750">
              <a:buFont typeface="Arial" panose="020B0604020202020204" pitchFamily="34" charset="0"/>
              <a:buChar char="•"/>
            </a:pPr>
            <a:r>
              <a:rPr lang="en-US" sz="3200" dirty="0"/>
              <a:t>Some species of </a:t>
            </a:r>
            <a:r>
              <a:rPr lang="en-US" sz="3200" i="1" dirty="0" err="1"/>
              <a:t>Ochrotrichia</a:t>
            </a:r>
            <a:r>
              <a:rPr lang="en-US" sz="3200" dirty="0"/>
              <a:t> may have bumps on the </a:t>
            </a:r>
            <a:r>
              <a:rPr lang="en-US" sz="3200" dirty="0" err="1"/>
              <a:t>abdomominal</a:t>
            </a:r>
            <a:r>
              <a:rPr lang="en-US" sz="3200" dirty="0"/>
              <a:t> segment 4 (Fig. D).</a:t>
            </a:r>
          </a:p>
        </p:txBody>
      </p:sp>
      <p:pic>
        <p:nvPicPr>
          <p:cNvPr id="3" name="Picture 2">
            <a:extLst>
              <a:ext uri="{FF2B5EF4-FFF2-40B4-BE49-F238E27FC236}">
                <a16:creationId xmlns:a16="http://schemas.microsoft.com/office/drawing/2014/main" id="{D342CF94-F4FA-B14A-9570-1D48E1ADEB60}"/>
              </a:ext>
            </a:extLst>
          </p:cNvPr>
          <p:cNvPicPr>
            <a:picLocks noChangeAspect="1"/>
          </p:cNvPicPr>
          <p:nvPr/>
        </p:nvPicPr>
        <p:blipFill>
          <a:blip r:embed="rId2"/>
          <a:stretch>
            <a:fillRect/>
          </a:stretch>
        </p:blipFill>
        <p:spPr>
          <a:xfrm>
            <a:off x="7600234" y="62897"/>
            <a:ext cx="4480150" cy="6732205"/>
          </a:xfrm>
          <a:prstGeom prst="rect">
            <a:avLst/>
          </a:prstGeom>
        </p:spPr>
      </p:pic>
    </p:spTree>
    <p:extLst>
      <p:ext uri="{BB962C8B-B14F-4D97-AF65-F5344CB8AC3E}">
        <p14:creationId xmlns:p14="http://schemas.microsoft.com/office/powerpoint/2010/main" val="3787518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Hydroptilidae</a:t>
            </a:r>
            <a:r>
              <a:rPr lang="en-US" dirty="0"/>
              <a:t> 		</a:t>
            </a:r>
            <a:r>
              <a:rPr lang="en-US" i="1" dirty="0" err="1"/>
              <a:t>Oxyethira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pPr marL="285750" indent="-285750">
              <a:buFont typeface="Arial" panose="020B0604020202020204" pitchFamily="34" charset="0"/>
              <a:buChar char="•"/>
            </a:pPr>
            <a:r>
              <a:rPr lang="en-US" dirty="0"/>
              <a:t>The case is made completely of silk and resembles a compressed flask (Fig. B).</a:t>
            </a:r>
            <a:r>
              <a:rPr lang="en-US" i="1" dirty="0" err="1"/>
              <a:t>Oxyethira</a:t>
            </a:r>
            <a:r>
              <a:rPr lang="en-US" dirty="0"/>
              <a:t> also is identified by the second and third pairs of legs that are considerably longer than the first pair (Fig. C). Another characteristic is on the front leg (Fig. D), the </a:t>
            </a:r>
            <a:r>
              <a:rPr lang="en-US" dirty="0">
                <a:hlinkClick r:id="rId2" tooltip="Read definition"/>
              </a:rPr>
              <a:t>tibia</a:t>
            </a:r>
            <a:r>
              <a:rPr lang="en-US" dirty="0"/>
              <a:t> has a </a:t>
            </a:r>
            <a:r>
              <a:rPr lang="en-US" dirty="0">
                <a:hlinkClick r:id="rId2" tooltip="Read definition"/>
              </a:rPr>
              <a:t>distal</a:t>
            </a:r>
            <a:r>
              <a:rPr lang="en-US" dirty="0"/>
              <a:t> lobe (Fig. E).</a:t>
            </a:r>
            <a:br>
              <a:rPr lang="en-US" dirty="0"/>
            </a:br>
            <a:endParaRPr lang="en-US" dirty="0"/>
          </a:p>
        </p:txBody>
      </p:sp>
      <p:pic>
        <p:nvPicPr>
          <p:cNvPr id="3" name="Picture 2">
            <a:extLst>
              <a:ext uri="{FF2B5EF4-FFF2-40B4-BE49-F238E27FC236}">
                <a16:creationId xmlns:a16="http://schemas.microsoft.com/office/drawing/2014/main" id="{A07CE1E1-DED2-C944-8A36-6E71070D5B47}"/>
              </a:ext>
            </a:extLst>
          </p:cNvPr>
          <p:cNvPicPr>
            <a:picLocks noChangeAspect="1"/>
          </p:cNvPicPr>
          <p:nvPr/>
        </p:nvPicPr>
        <p:blipFill>
          <a:blip r:embed="rId3"/>
          <a:stretch>
            <a:fillRect/>
          </a:stretch>
        </p:blipFill>
        <p:spPr>
          <a:xfrm>
            <a:off x="4908550" y="1644650"/>
            <a:ext cx="2374900" cy="3568700"/>
          </a:xfrm>
          <a:prstGeom prst="rect">
            <a:avLst/>
          </a:prstGeom>
        </p:spPr>
      </p:pic>
    </p:spTree>
    <p:extLst>
      <p:ext uri="{BB962C8B-B14F-4D97-AF65-F5344CB8AC3E}">
        <p14:creationId xmlns:p14="http://schemas.microsoft.com/office/powerpoint/2010/main" val="2681962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Hydroptilidae</a:t>
            </a:r>
            <a:r>
              <a:rPr lang="en-US" dirty="0"/>
              <a:t> 		</a:t>
            </a:r>
            <a:r>
              <a:rPr lang="en-US" i="1" dirty="0" err="1"/>
              <a:t>Stactobiella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865007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F563A3AF-F776-CC4A-BAAA-444B0E898DCB}"/>
              </a:ext>
            </a:extLst>
          </p:cNvPr>
          <p:cNvSpPr>
            <a:spLocks noGrp="1"/>
          </p:cNvSpPr>
          <p:nvPr>
            <p:ph type="body" sz="half" idx="2"/>
          </p:nvPr>
        </p:nvSpPr>
        <p:spPr/>
        <p:txBody>
          <a:bodyPr/>
          <a:lstStyle/>
          <a:p>
            <a:r>
              <a:rPr lang="en-US" dirty="0"/>
              <a:t>One of the main distinguishing features of the </a:t>
            </a:r>
            <a:r>
              <a:rPr lang="en-US" dirty="0" err="1"/>
              <a:t>longhorned</a:t>
            </a:r>
            <a:r>
              <a:rPr lang="en-US" dirty="0"/>
              <a:t> case makers is their long </a:t>
            </a:r>
            <a:r>
              <a:rPr lang="en-US" dirty="0">
                <a:hlinkClick r:id="rId2" tooltip="Read definition"/>
              </a:rPr>
              <a:t>antennae</a:t>
            </a:r>
            <a:r>
              <a:rPr lang="en-US" dirty="0"/>
              <a:t>, which are usually six times as long as they are wide (Fig. B). In some species the second thoracic segment are lightly pigmented except for a pair of dark lines (Fig. C). </a:t>
            </a:r>
            <a:r>
              <a:rPr lang="en-US" dirty="0" err="1"/>
              <a:t>Leptoceridae</a:t>
            </a:r>
            <a:r>
              <a:rPr lang="en-US" dirty="0"/>
              <a:t> have hooked-shaped anal claws (Fig. D). The cases of </a:t>
            </a:r>
            <a:r>
              <a:rPr lang="en-US" dirty="0" err="1"/>
              <a:t>Leptoceridae</a:t>
            </a:r>
            <a:r>
              <a:rPr lang="en-US" dirty="0"/>
              <a:t> are very distinctive (Fig. E).</a:t>
            </a:r>
          </a:p>
        </p:txBody>
      </p:sp>
      <p:sp>
        <p:nvSpPr>
          <p:cNvPr id="5" name="Title 1">
            <a:extLst>
              <a:ext uri="{FF2B5EF4-FFF2-40B4-BE49-F238E27FC236}">
                <a16:creationId xmlns:a16="http://schemas.microsoft.com/office/drawing/2014/main" id="{A0F8637F-0ED8-BA45-81B1-64F9920707AB}"/>
              </a:ext>
            </a:extLst>
          </p:cNvPr>
          <p:cNvSpPr>
            <a:spLocks noGrp="1"/>
          </p:cNvSpPr>
          <p:nvPr>
            <p:ph type="title"/>
          </p:nvPr>
        </p:nvSpPr>
        <p:spPr>
          <a:xfrm>
            <a:off x="839788" y="457200"/>
            <a:ext cx="4105699" cy="727656"/>
          </a:xfrm>
        </p:spPr>
        <p:txBody>
          <a:bodyPr/>
          <a:lstStyle/>
          <a:p>
            <a:r>
              <a:rPr lang="en-US" dirty="0">
                <a:solidFill>
                  <a:srgbClr val="FF0000"/>
                </a:solidFill>
              </a:rPr>
              <a:t>Family: </a:t>
            </a:r>
            <a:r>
              <a:rPr lang="en-US" dirty="0" err="1">
                <a:solidFill>
                  <a:srgbClr val="FF0000"/>
                </a:solidFill>
              </a:rPr>
              <a:t>Leptoceridae</a:t>
            </a:r>
            <a:endParaRPr lang="en-US" i="1" dirty="0">
              <a:solidFill>
                <a:srgbClr val="FF0000"/>
              </a:solidFill>
            </a:endParaRPr>
          </a:p>
        </p:txBody>
      </p:sp>
      <p:pic>
        <p:nvPicPr>
          <p:cNvPr id="6" name="Picture 5">
            <a:extLst>
              <a:ext uri="{FF2B5EF4-FFF2-40B4-BE49-F238E27FC236}">
                <a16:creationId xmlns:a16="http://schemas.microsoft.com/office/drawing/2014/main" id="{203D76B5-977A-CB4F-9611-7F906B49E32A}"/>
              </a:ext>
            </a:extLst>
          </p:cNvPr>
          <p:cNvPicPr>
            <a:picLocks noChangeAspect="1"/>
          </p:cNvPicPr>
          <p:nvPr/>
        </p:nvPicPr>
        <p:blipFill>
          <a:blip r:embed="rId3"/>
          <a:stretch>
            <a:fillRect/>
          </a:stretch>
        </p:blipFill>
        <p:spPr>
          <a:xfrm>
            <a:off x="6096000" y="273049"/>
            <a:ext cx="4105698" cy="6169525"/>
          </a:xfrm>
          <a:prstGeom prst="rect">
            <a:avLst/>
          </a:prstGeom>
        </p:spPr>
      </p:pic>
    </p:spTree>
    <p:extLst>
      <p:ext uri="{BB962C8B-B14F-4D97-AF65-F5344CB8AC3E}">
        <p14:creationId xmlns:p14="http://schemas.microsoft.com/office/powerpoint/2010/main" val="39352962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Leptoceridae</a:t>
            </a:r>
            <a:r>
              <a:rPr lang="en-US" dirty="0"/>
              <a:t> 		</a:t>
            </a:r>
            <a:r>
              <a:rPr lang="en-US" i="1" dirty="0" err="1"/>
              <a:t>Nectopsyche</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r>
              <a:rPr lang="en-US" b="1" dirty="0"/>
              <a:t> </a:t>
            </a:r>
            <a:r>
              <a:rPr lang="en-US" dirty="0"/>
              <a:t>Case of </a:t>
            </a:r>
            <a:r>
              <a:rPr lang="en-US" i="1" dirty="0" err="1"/>
              <a:t>Nectopsyche</a:t>
            </a:r>
            <a:r>
              <a:rPr lang="en-US" dirty="0"/>
              <a:t> is of plant material and has one twig or conifer needle running alongside case and will stick past one end (Fig. A).The underside of head has a triangular apotome (Fig. B). The </a:t>
            </a:r>
            <a:r>
              <a:rPr lang="en-US" dirty="0" err="1">
                <a:hlinkClick r:id="rId2" tooltip="Read definition"/>
              </a:rPr>
              <a:t>mesonotum</a:t>
            </a:r>
            <a:r>
              <a:rPr lang="en-US" dirty="0" err="1"/>
              <a:t>lacks</a:t>
            </a:r>
            <a:r>
              <a:rPr lang="en-US" dirty="0"/>
              <a:t> dark bands (Fig. C). Hind </a:t>
            </a:r>
            <a:r>
              <a:rPr lang="en-US" dirty="0">
                <a:hlinkClick r:id="rId2" tooltip="Read definition"/>
              </a:rPr>
              <a:t>tibia</a:t>
            </a:r>
            <a:r>
              <a:rPr lang="en-US" dirty="0"/>
              <a:t> has no constriction in it (Fig. D). Two bands of spines near anal opening on abdominal segment IX (Fig. E).</a:t>
            </a:r>
            <a:br>
              <a:rPr lang="en-US" dirty="0"/>
            </a:br>
            <a:endParaRPr lang="en-US" dirty="0"/>
          </a:p>
        </p:txBody>
      </p:sp>
      <p:pic>
        <p:nvPicPr>
          <p:cNvPr id="3" name="Picture 2">
            <a:extLst>
              <a:ext uri="{FF2B5EF4-FFF2-40B4-BE49-F238E27FC236}">
                <a16:creationId xmlns:a16="http://schemas.microsoft.com/office/drawing/2014/main" id="{8B222BF6-35D9-EB47-8CF8-3A1659A92B20}"/>
              </a:ext>
            </a:extLst>
          </p:cNvPr>
          <p:cNvPicPr>
            <a:picLocks noChangeAspect="1"/>
          </p:cNvPicPr>
          <p:nvPr/>
        </p:nvPicPr>
        <p:blipFill>
          <a:blip r:embed="rId3"/>
          <a:stretch>
            <a:fillRect/>
          </a:stretch>
        </p:blipFill>
        <p:spPr>
          <a:xfrm>
            <a:off x="6235073" y="1114424"/>
            <a:ext cx="3694538" cy="5551685"/>
          </a:xfrm>
          <a:prstGeom prst="rect">
            <a:avLst/>
          </a:prstGeom>
        </p:spPr>
      </p:pic>
      <p:pic>
        <p:nvPicPr>
          <p:cNvPr id="5" name="Picture 4"/>
          <p:cNvPicPr>
            <a:picLocks noChangeAspect="1"/>
          </p:cNvPicPr>
          <p:nvPr/>
        </p:nvPicPr>
        <p:blipFill>
          <a:blip r:embed="rId4"/>
          <a:stretch>
            <a:fillRect/>
          </a:stretch>
        </p:blipFill>
        <p:spPr>
          <a:xfrm>
            <a:off x="10370944" y="1365906"/>
            <a:ext cx="1518036" cy="4249280"/>
          </a:xfrm>
          <a:prstGeom prst="rect">
            <a:avLst/>
          </a:prstGeom>
        </p:spPr>
      </p:pic>
    </p:spTree>
    <p:extLst>
      <p:ext uri="{BB962C8B-B14F-4D97-AF65-F5344CB8AC3E}">
        <p14:creationId xmlns:p14="http://schemas.microsoft.com/office/powerpoint/2010/main" val="6121982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Leptoceridae</a:t>
            </a:r>
            <a:r>
              <a:rPr lang="en-US" dirty="0"/>
              <a:t> 		</a:t>
            </a:r>
            <a:r>
              <a:rPr lang="en-US" i="1" dirty="0" err="1"/>
              <a:t>Oecetis</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r>
              <a:rPr lang="en-US" i="1" dirty="0" err="1"/>
              <a:t>Oecetis</a:t>
            </a:r>
            <a:r>
              <a:rPr lang="en-US" dirty="0" err="1"/>
              <a:t>form</a:t>
            </a:r>
            <a:r>
              <a:rPr lang="en-US" dirty="0"/>
              <a:t> cases from various materials (Fig. B &amp; C). The mouthparts are your best bet for identifying </a:t>
            </a:r>
            <a:r>
              <a:rPr lang="en-US" i="1" dirty="0" err="1"/>
              <a:t>Oecetis</a:t>
            </a:r>
            <a:r>
              <a:rPr lang="en-US" dirty="0"/>
              <a:t>. The </a:t>
            </a:r>
            <a:r>
              <a:rPr lang="en-US" dirty="0">
                <a:hlinkClick r:id="rId2" tooltip="Read definition"/>
              </a:rPr>
              <a:t>mandibles</a:t>
            </a:r>
            <a:r>
              <a:rPr lang="en-US" dirty="0"/>
              <a:t> are sharp and bladelike (Fig. D). The maxillary </a:t>
            </a:r>
            <a:r>
              <a:rPr lang="en-US" dirty="0">
                <a:hlinkClick r:id="rId2" tooltip="Read definition"/>
              </a:rPr>
              <a:t>palpi</a:t>
            </a:r>
            <a:r>
              <a:rPr lang="en-US" dirty="0"/>
              <a:t> extend beyond the rest of the mouthparts (Fig. E).</a:t>
            </a:r>
            <a:br>
              <a:rPr lang="en-US" dirty="0"/>
            </a:br>
            <a:endParaRPr lang="en-US" dirty="0"/>
          </a:p>
        </p:txBody>
      </p:sp>
      <p:pic>
        <p:nvPicPr>
          <p:cNvPr id="3" name="Picture 2">
            <a:extLst>
              <a:ext uri="{FF2B5EF4-FFF2-40B4-BE49-F238E27FC236}">
                <a16:creationId xmlns:a16="http://schemas.microsoft.com/office/drawing/2014/main" id="{369B48BB-1C14-FE4A-9A51-937AB6345C54}"/>
              </a:ext>
            </a:extLst>
          </p:cNvPr>
          <p:cNvPicPr>
            <a:picLocks noChangeAspect="1"/>
          </p:cNvPicPr>
          <p:nvPr/>
        </p:nvPicPr>
        <p:blipFill>
          <a:blip r:embed="rId3"/>
          <a:stretch>
            <a:fillRect/>
          </a:stretch>
        </p:blipFill>
        <p:spPr>
          <a:xfrm>
            <a:off x="7471444" y="203209"/>
            <a:ext cx="4428633" cy="6654791"/>
          </a:xfrm>
          <a:prstGeom prst="rect">
            <a:avLst/>
          </a:prstGeom>
        </p:spPr>
      </p:pic>
    </p:spTree>
    <p:extLst>
      <p:ext uri="{BB962C8B-B14F-4D97-AF65-F5344CB8AC3E}">
        <p14:creationId xmlns:p14="http://schemas.microsoft.com/office/powerpoint/2010/main" val="23387599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Leptoceridae</a:t>
            </a:r>
            <a:r>
              <a:rPr lang="en-US" dirty="0"/>
              <a:t> 		</a:t>
            </a:r>
            <a:r>
              <a:rPr lang="en-US" i="1" dirty="0" err="1"/>
              <a:t>Setodes</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1062238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B260F-BF34-C74B-9ACC-21AAA6CC13D1}"/>
              </a:ext>
            </a:extLst>
          </p:cNvPr>
          <p:cNvSpPr>
            <a:spLocks noGrp="1"/>
          </p:cNvSpPr>
          <p:nvPr>
            <p:ph type="title"/>
          </p:nvPr>
        </p:nvSpPr>
        <p:spPr>
          <a:xfrm>
            <a:off x="1676400" y="320127"/>
            <a:ext cx="10515600" cy="1325563"/>
          </a:xfrm>
        </p:spPr>
        <p:txBody>
          <a:bodyPr/>
          <a:lstStyle/>
          <a:p>
            <a:pPr algn="ctr"/>
            <a:r>
              <a:rPr lang="en-US" dirty="0"/>
              <a:t>Order: </a:t>
            </a:r>
            <a:r>
              <a:rPr lang="en-US" dirty="0" err="1"/>
              <a:t>Trichoptera</a:t>
            </a:r>
            <a:endParaRPr lang="en-US" dirty="0"/>
          </a:p>
        </p:txBody>
      </p:sp>
      <p:sp>
        <p:nvSpPr>
          <p:cNvPr id="3" name="Content Placeholder 2">
            <a:extLst>
              <a:ext uri="{FF2B5EF4-FFF2-40B4-BE49-F238E27FC236}">
                <a16:creationId xmlns:a16="http://schemas.microsoft.com/office/drawing/2014/main" id="{A62C2246-2B58-414B-ACA3-789F01EF95C7}"/>
              </a:ext>
            </a:extLst>
          </p:cNvPr>
          <p:cNvSpPr>
            <a:spLocks noGrp="1"/>
          </p:cNvSpPr>
          <p:nvPr>
            <p:ph idx="1"/>
          </p:nvPr>
        </p:nvSpPr>
        <p:spPr>
          <a:xfrm>
            <a:off x="138945" y="3541713"/>
            <a:ext cx="4419600" cy="3047480"/>
          </a:xfrm>
        </p:spPr>
        <p:txBody>
          <a:bodyPr>
            <a:normAutofit/>
          </a:bodyPr>
          <a:lstStyle/>
          <a:p>
            <a:r>
              <a:rPr lang="en-US" dirty="0"/>
              <a:t>Larvae are usually cylindrical and “C” shaped</a:t>
            </a:r>
          </a:p>
          <a:p>
            <a:r>
              <a:rPr lang="en-US" dirty="0"/>
              <a:t>3 pairs of thoracic legs near head</a:t>
            </a:r>
          </a:p>
          <a:p>
            <a:r>
              <a:rPr lang="en-US" dirty="0"/>
              <a:t>Single Tarsal Claw</a:t>
            </a:r>
          </a:p>
          <a:p>
            <a:r>
              <a:rPr lang="en-US" dirty="0"/>
              <a:t>Abdominal gills</a:t>
            </a:r>
          </a:p>
        </p:txBody>
      </p:sp>
      <p:sp>
        <p:nvSpPr>
          <p:cNvPr id="4" name="Content Placeholder 2">
            <a:extLst>
              <a:ext uri="{FF2B5EF4-FFF2-40B4-BE49-F238E27FC236}">
                <a16:creationId xmlns:a16="http://schemas.microsoft.com/office/drawing/2014/main" id="{2815B59F-B430-1343-A7C0-26864A3646FA}"/>
              </a:ext>
            </a:extLst>
          </p:cNvPr>
          <p:cNvSpPr txBox="1">
            <a:spLocks/>
          </p:cNvSpPr>
          <p:nvPr/>
        </p:nvSpPr>
        <p:spPr>
          <a:xfrm>
            <a:off x="7516320" y="1933575"/>
            <a:ext cx="4299855" cy="2990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Short anal prolegs without joints at end of abdomen, with pointed claws</a:t>
            </a:r>
          </a:p>
          <a:p>
            <a:r>
              <a:rPr lang="en-US" dirty="0"/>
              <a:t>No wing pads</a:t>
            </a:r>
          </a:p>
        </p:txBody>
      </p:sp>
      <p:pic>
        <p:nvPicPr>
          <p:cNvPr id="8" name="Picture 7">
            <a:extLst>
              <a:ext uri="{FF2B5EF4-FFF2-40B4-BE49-F238E27FC236}">
                <a16:creationId xmlns:a16="http://schemas.microsoft.com/office/drawing/2014/main" id="{4B1A3AC7-53F0-7642-8188-ADAC87EFA36D}"/>
              </a:ext>
            </a:extLst>
          </p:cNvPr>
          <p:cNvPicPr>
            <a:picLocks noChangeAspect="1"/>
          </p:cNvPicPr>
          <p:nvPr/>
        </p:nvPicPr>
        <p:blipFill>
          <a:blip r:embed="rId2"/>
          <a:stretch>
            <a:fillRect/>
          </a:stretch>
        </p:blipFill>
        <p:spPr>
          <a:xfrm>
            <a:off x="490125" y="778219"/>
            <a:ext cx="3453225" cy="2497833"/>
          </a:xfrm>
          <a:prstGeom prst="rect">
            <a:avLst/>
          </a:prstGeom>
        </p:spPr>
      </p:pic>
      <p:pic>
        <p:nvPicPr>
          <p:cNvPr id="9" name="Picture 8">
            <a:extLst>
              <a:ext uri="{FF2B5EF4-FFF2-40B4-BE49-F238E27FC236}">
                <a16:creationId xmlns:a16="http://schemas.microsoft.com/office/drawing/2014/main" id="{BCBD16D6-9AB1-B940-89A4-5AA07A9E4188}"/>
              </a:ext>
            </a:extLst>
          </p:cNvPr>
          <p:cNvPicPr>
            <a:picLocks noChangeAspect="1"/>
          </p:cNvPicPr>
          <p:nvPr/>
        </p:nvPicPr>
        <p:blipFill>
          <a:blip r:embed="rId3"/>
          <a:stretch>
            <a:fillRect/>
          </a:stretch>
        </p:blipFill>
        <p:spPr>
          <a:xfrm>
            <a:off x="4558545" y="2111895"/>
            <a:ext cx="2821437" cy="4222750"/>
          </a:xfrm>
          <a:prstGeom prst="rect">
            <a:avLst/>
          </a:prstGeom>
        </p:spPr>
      </p:pic>
    </p:spTree>
    <p:extLst>
      <p:ext uri="{BB962C8B-B14F-4D97-AF65-F5344CB8AC3E}">
        <p14:creationId xmlns:p14="http://schemas.microsoft.com/office/powerpoint/2010/main" val="4761885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Leptoceridae</a:t>
            </a:r>
            <a:r>
              <a:rPr lang="en-US" dirty="0"/>
              <a:t> 		</a:t>
            </a:r>
            <a:r>
              <a:rPr lang="en-US" i="1" dirty="0" err="1"/>
              <a:t>Trianodes</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pPr marL="285750" indent="-285750">
              <a:buFont typeface="Arial" panose="020B0604020202020204" pitchFamily="34" charset="0"/>
              <a:buChar char="•"/>
            </a:pPr>
            <a:r>
              <a:rPr lang="en-US" dirty="0"/>
              <a:t>Rather long antenna</a:t>
            </a:r>
          </a:p>
          <a:p>
            <a:pPr marL="742950" lvl="1" indent="-285750">
              <a:buFont typeface="Arial" panose="020B0604020202020204" pitchFamily="34" charset="0"/>
              <a:buChar char="•"/>
            </a:pPr>
            <a:r>
              <a:rPr lang="en-US" dirty="0"/>
              <a:t>At least 6x longer than thick</a:t>
            </a:r>
          </a:p>
          <a:p>
            <a:pPr marL="742950" lvl="1" indent="-285750">
              <a:buFont typeface="Arial" panose="020B0604020202020204" pitchFamily="34" charset="0"/>
              <a:buChar char="•"/>
            </a:pPr>
            <a:r>
              <a:rPr lang="en-US" dirty="0"/>
              <a:t>The case is composed of plant pieces (Fig. B). When looking at the head from above, you </a:t>
            </a:r>
            <a:r>
              <a:rPr lang="en-US" dirty="0" err="1"/>
              <a:t>won�t</a:t>
            </a:r>
            <a:r>
              <a:rPr lang="en-US" dirty="0"/>
              <a:t> find much color variation. Instead, you will usually find a dark head featuring a white or cream crescent pointing towards </a:t>
            </a:r>
            <a:r>
              <a:rPr lang="en-US" dirty="0" err="1"/>
              <a:t>it�s</a:t>
            </a:r>
            <a:r>
              <a:rPr lang="en-US" dirty="0"/>
              <a:t> </a:t>
            </a:r>
            <a:r>
              <a:rPr lang="en-US" dirty="0">
                <a:hlinkClick r:id="rId2" tooltip="Read definition"/>
              </a:rPr>
              <a:t>anterior</a:t>
            </a:r>
            <a:r>
              <a:rPr lang="en-US" dirty="0"/>
              <a:t> end (Fig. C). Finally, the metathoracic legs feature a set of close, long hairs (Fig. D).</a:t>
            </a:r>
            <a:br>
              <a:rPr lang="en-US" dirty="0"/>
            </a:br>
            <a:endParaRPr lang="en-US" dirty="0"/>
          </a:p>
        </p:txBody>
      </p:sp>
      <p:pic>
        <p:nvPicPr>
          <p:cNvPr id="5" name="Picture 4">
            <a:extLst>
              <a:ext uri="{FF2B5EF4-FFF2-40B4-BE49-F238E27FC236}">
                <a16:creationId xmlns:a16="http://schemas.microsoft.com/office/drawing/2014/main" id="{E4BBF2FF-2477-E04F-A8BA-732CF2675D41}"/>
              </a:ext>
            </a:extLst>
          </p:cNvPr>
          <p:cNvPicPr>
            <a:picLocks noChangeAspect="1"/>
          </p:cNvPicPr>
          <p:nvPr/>
        </p:nvPicPr>
        <p:blipFill>
          <a:blip r:embed="rId3"/>
          <a:stretch>
            <a:fillRect/>
          </a:stretch>
        </p:blipFill>
        <p:spPr>
          <a:xfrm>
            <a:off x="4354511" y="4957873"/>
            <a:ext cx="3260725" cy="1697568"/>
          </a:xfrm>
          <a:prstGeom prst="rect">
            <a:avLst/>
          </a:prstGeom>
        </p:spPr>
      </p:pic>
      <p:pic>
        <p:nvPicPr>
          <p:cNvPr id="3" name="Picture 2">
            <a:extLst>
              <a:ext uri="{FF2B5EF4-FFF2-40B4-BE49-F238E27FC236}">
                <a16:creationId xmlns:a16="http://schemas.microsoft.com/office/drawing/2014/main" id="{915DCFDC-9CE7-664A-B1B8-FA5543B767B3}"/>
              </a:ext>
            </a:extLst>
          </p:cNvPr>
          <p:cNvPicPr>
            <a:picLocks noChangeAspect="1"/>
          </p:cNvPicPr>
          <p:nvPr/>
        </p:nvPicPr>
        <p:blipFill>
          <a:blip r:embed="rId4"/>
          <a:stretch>
            <a:fillRect/>
          </a:stretch>
        </p:blipFill>
        <p:spPr>
          <a:xfrm>
            <a:off x="7760706" y="241490"/>
            <a:ext cx="4281040" cy="6433007"/>
          </a:xfrm>
          <a:prstGeom prst="rect">
            <a:avLst/>
          </a:prstGeom>
        </p:spPr>
      </p:pic>
    </p:spTree>
    <p:extLst>
      <p:ext uri="{BB962C8B-B14F-4D97-AF65-F5344CB8AC3E}">
        <p14:creationId xmlns:p14="http://schemas.microsoft.com/office/powerpoint/2010/main" val="2338423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DDD2-E0E5-5B4D-8E66-57FCF0435DDA}"/>
              </a:ext>
            </a:extLst>
          </p:cNvPr>
          <p:cNvSpPr>
            <a:spLocks noGrp="1"/>
          </p:cNvSpPr>
          <p:nvPr>
            <p:ph type="title"/>
          </p:nvPr>
        </p:nvSpPr>
        <p:spPr>
          <a:xfrm>
            <a:off x="839788" y="457200"/>
            <a:ext cx="5496618" cy="418563"/>
          </a:xfrm>
        </p:spPr>
        <p:txBody>
          <a:bodyPr>
            <a:normAutofit fontScale="90000"/>
          </a:bodyPr>
          <a:lstStyle/>
          <a:p>
            <a:r>
              <a:rPr lang="en-US" dirty="0">
                <a:solidFill>
                  <a:srgbClr val="FF0000"/>
                </a:solidFill>
              </a:rPr>
              <a:t>Family: </a:t>
            </a:r>
            <a:r>
              <a:rPr lang="en-US" dirty="0" err="1">
                <a:solidFill>
                  <a:srgbClr val="FF0000"/>
                </a:solidFill>
              </a:rPr>
              <a:t>Polycentropodidae</a:t>
            </a:r>
            <a:endParaRPr lang="en-US" dirty="0">
              <a:solidFill>
                <a:srgbClr val="FF0000"/>
              </a:solidFill>
            </a:endParaRPr>
          </a:p>
        </p:txBody>
      </p:sp>
      <p:sp>
        <p:nvSpPr>
          <p:cNvPr id="4" name="Text Placeholder 3">
            <a:extLst>
              <a:ext uri="{FF2B5EF4-FFF2-40B4-BE49-F238E27FC236}">
                <a16:creationId xmlns:a16="http://schemas.microsoft.com/office/drawing/2014/main" id="{3E011EA1-7EAF-8B40-A6B9-29CB0AD5302B}"/>
              </a:ext>
            </a:extLst>
          </p:cNvPr>
          <p:cNvSpPr>
            <a:spLocks noGrp="1"/>
          </p:cNvSpPr>
          <p:nvPr>
            <p:ph type="body" sz="half" idx="2"/>
          </p:nvPr>
        </p:nvSpPr>
        <p:spPr>
          <a:xfrm>
            <a:off x="839787" y="875763"/>
            <a:ext cx="5658983" cy="5296437"/>
          </a:xfrm>
        </p:spPr>
        <p:txBody>
          <a:bodyPr>
            <a:normAutofit fontScale="92500" lnSpcReduction="10000"/>
          </a:bodyPr>
          <a:lstStyle/>
          <a:p>
            <a:pPr marL="285750" indent="-285750">
              <a:buFont typeface="Arial" panose="020B0604020202020204" pitchFamily="34" charset="0"/>
              <a:buChar char="•"/>
            </a:pPr>
            <a:r>
              <a:rPr lang="en-US" sz="3200" dirty="0"/>
              <a:t>The anal claw of </a:t>
            </a:r>
            <a:r>
              <a:rPr lang="en-US" sz="3200" dirty="0" err="1"/>
              <a:t>Polycentropodidae</a:t>
            </a:r>
            <a:r>
              <a:rPr lang="en-US" sz="3200" dirty="0"/>
              <a:t> is hook shaped (Fig. B). </a:t>
            </a:r>
          </a:p>
          <a:p>
            <a:pPr marL="285750" indent="-285750">
              <a:buFont typeface="Arial" panose="020B0604020202020204" pitchFamily="34" charset="0"/>
              <a:buChar char="•"/>
            </a:pPr>
            <a:r>
              <a:rPr lang="en-US" sz="3200" dirty="0"/>
              <a:t>The </a:t>
            </a:r>
            <a:r>
              <a:rPr lang="en-US" sz="3200" dirty="0">
                <a:hlinkClick r:id="rId2" tooltip="Read definition"/>
              </a:rPr>
              <a:t>trochantin</a:t>
            </a:r>
            <a:r>
              <a:rPr lang="en-US" sz="3200" dirty="0"/>
              <a:t> is pointed (Fig. C). This pointed </a:t>
            </a:r>
            <a:r>
              <a:rPr lang="en-US" sz="3200" dirty="0">
                <a:hlinkClick r:id="rId2" tooltip="Read definition"/>
              </a:rPr>
              <a:t>trochantin</a:t>
            </a:r>
            <a:r>
              <a:rPr lang="en-US" sz="3200" dirty="0"/>
              <a:t> helps distinguish </a:t>
            </a:r>
            <a:r>
              <a:rPr lang="en-US" sz="3200" dirty="0" err="1"/>
              <a:t>Polycentropodidae</a:t>
            </a:r>
            <a:r>
              <a:rPr lang="en-US" sz="3200" dirty="0"/>
              <a:t> from the Family </a:t>
            </a:r>
            <a:r>
              <a:rPr lang="en-US" sz="3200" dirty="0" err="1"/>
              <a:t>Psychomyiidae</a:t>
            </a:r>
            <a:r>
              <a:rPr lang="en-US" sz="3200" dirty="0"/>
              <a:t>, which has a hatchet shaped </a:t>
            </a:r>
            <a:r>
              <a:rPr lang="en-US" sz="3200" dirty="0">
                <a:hlinkClick r:id="rId2" tooltip="Read definition"/>
              </a:rPr>
              <a:t>trochantin</a:t>
            </a:r>
            <a:r>
              <a:rPr lang="en-US" sz="3200" dirty="0"/>
              <a:t>.</a:t>
            </a:r>
          </a:p>
          <a:p>
            <a:pPr marL="285750" indent="-285750">
              <a:buFont typeface="Arial" panose="020B0604020202020204" pitchFamily="34" charset="0"/>
              <a:buChar char="•"/>
            </a:pPr>
            <a:r>
              <a:rPr lang="en-US" sz="3200" dirty="0"/>
              <a:t> Their </a:t>
            </a:r>
            <a:r>
              <a:rPr lang="en-US" sz="3200" dirty="0">
                <a:hlinkClick r:id="rId2" tooltip="Read definition"/>
              </a:rPr>
              <a:t>abdomen</a:t>
            </a:r>
            <a:r>
              <a:rPr lang="en-US" sz="3200" dirty="0"/>
              <a:t> lacks </a:t>
            </a:r>
            <a:r>
              <a:rPr lang="en-US" sz="3200" dirty="0">
                <a:hlinkClick r:id="rId2" tooltip="Read definition"/>
              </a:rPr>
              <a:t>gills</a:t>
            </a:r>
            <a:r>
              <a:rPr lang="en-US" sz="3200" dirty="0"/>
              <a:t> (Fig. D) and the </a:t>
            </a:r>
            <a:r>
              <a:rPr lang="en-US" sz="3200" dirty="0">
                <a:hlinkClick r:id="rId2" tooltip="Read definition"/>
              </a:rPr>
              <a:t>mesonotum</a:t>
            </a:r>
            <a:r>
              <a:rPr lang="en-US" sz="3200" dirty="0"/>
              <a:t> is largely membranous (Fig. E). They do not make portable cases.</a:t>
            </a:r>
          </a:p>
        </p:txBody>
      </p:sp>
      <p:pic>
        <p:nvPicPr>
          <p:cNvPr id="5" name="Picture 4">
            <a:extLst>
              <a:ext uri="{FF2B5EF4-FFF2-40B4-BE49-F238E27FC236}">
                <a16:creationId xmlns:a16="http://schemas.microsoft.com/office/drawing/2014/main" id="{04E2FA64-8F09-794B-B9A1-482C78351311}"/>
              </a:ext>
            </a:extLst>
          </p:cNvPr>
          <p:cNvPicPr>
            <a:picLocks noChangeAspect="1"/>
          </p:cNvPicPr>
          <p:nvPr/>
        </p:nvPicPr>
        <p:blipFill>
          <a:blip r:embed="rId3"/>
          <a:stretch>
            <a:fillRect/>
          </a:stretch>
        </p:blipFill>
        <p:spPr>
          <a:xfrm>
            <a:off x="7329778" y="-90152"/>
            <a:ext cx="4563864" cy="6858000"/>
          </a:xfrm>
          <a:prstGeom prst="rect">
            <a:avLst/>
          </a:prstGeom>
        </p:spPr>
      </p:pic>
    </p:spTree>
    <p:extLst>
      <p:ext uri="{BB962C8B-B14F-4D97-AF65-F5344CB8AC3E}">
        <p14:creationId xmlns:p14="http://schemas.microsoft.com/office/powerpoint/2010/main" val="16190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36939" y="331787"/>
            <a:ext cx="10290175" cy="657225"/>
          </a:xfrm>
        </p:spPr>
        <p:txBody>
          <a:bodyPr/>
          <a:lstStyle/>
          <a:p>
            <a:r>
              <a:rPr lang="en-US" dirty="0"/>
              <a:t>Family: </a:t>
            </a:r>
            <a:r>
              <a:rPr lang="en-US" dirty="0" err="1"/>
              <a:t>Polycentropodidae</a:t>
            </a:r>
            <a:r>
              <a:rPr lang="en-US" dirty="0"/>
              <a:t> 		</a:t>
            </a:r>
            <a:r>
              <a:rPr lang="en-US" i="1" dirty="0" err="1"/>
              <a:t>Cernotina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pic>
        <p:nvPicPr>
          <p:cNvPr id="3" name="Picture 2">
            <a:extLst>
              <a:ext uri="{FF2B5EF4-FFF2-40B4-BE49-F238E27FC236}">
                <a16:creationId xmlns:a16="http://schemas.microsoft.com/office/drawing/2014/main" id="{C7E63E9C-BB65-0146-BD23-1DBF6E5C28AC}"/>
              </a:ext>
            </a:extLst>
          </p:cNvPr>
          <p:cNvPicPr>
            <a:picLocks noChangeAspect="1"/>
          </p:cNvPicPr>
          <p:nvPr/>
        </p:nvPicPr>
        <p:blipFill>
          <a:blip r:embed="rId2"/>
          <a:stretch>
            <a:fillRect/>
          </a:stretch>
        </p:blipFill>
        <p:spPr>
          <a:xfrm>
            <a:off x="7548717" y="208044"/>
            <a:ext cx="4286966" cy="6441912"/>
          </a:xfrm>
          <a:prstGeom prst="rect">
            <a:avLst/>
          </a:prstGeom>
        </p:spPr>
      </p:pic>
    </p:spTree>
    <p:extLst>
      <p:ext uri="{BB962C8B-B14F-4D97-AF65-F5344CB8AC3E}">
        <p14:creationId xmlns:p14="http://schemas.microsoft.com/office/powerpoint/2010/main" val="24658587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Polycentropodidae</a:t>
            </a:r>
            <a:r>
              <a:rPr lang="en-US" dirty="0"/>
              <a:t> 		</a:t>
            </a:r>
            <a:r>
              <a:rPr lang="en-US" i="1" dirty="0" err="1"/>
              <a:t>Neureclipsis</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31249067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Polycentropodidae</a:t>
            </a:r>
            <a:r>
              <a:rPr lang="en-US" dirty="0"/>
              <a:t> 		</a:t>
            </a:r>
            <a:r>
              <a:rPr lang="en-US" i="1" dirty="0" err="1"/>
              <a:t>Nyctiophylax</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3892735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Polycentropodidae</a:t>
            </a:r>
            <a:r>
              <a:rPr lang="en-US" dirty="0"/>
              <a:t> 		</a:t>
            </a:r>
            <a:r>
              <a:rPr lang="en-US" i="1" dirty="0" err="1"/>
              <a:t>Phylocentropus</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25681547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Polycentropodidae</a:t>
            </a:r>
            <a:r>
              <a:rPr lang="en-US" dirty="0"/>
              <a:t> 		</a:t>
            </a:r>
            <a:r>
              <a:rPr lang="en-US" i="1" dirty="0" err="1"/>
              <a:t>Polycentropus</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2280367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Polycentropodidae</a:t>
            </a:r>
            <a:r>
              <a:rPr lang="en-US" dirty="0"/>
              <a:t> 		</a:t>
            </a:r>
            <a:r>
              <a:rPr lang="en-US" i="1" dirty="0" err="1"/>
              <a:t>Polyplectropus</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14352644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Odontoceridae</a:t>
            </a:r>
            <a:r>
              <a:rPr lang="en-US" dirty="0"/>
              <a:t> 		</a:t>
            </a:r>
            <a:r>
              <a:rPr lang="en-US" i="1" dirty="0"/>
              <a:t>Marilia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1137435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Brachycentridae</a:t>
            </a:r>
            <a:r>
              <a:rPr lang="en-US" dirty="0"/>
              <a:t> 		</a:t>
            </a:r>
            <a:r>
              <a:rPr lang="en-US" i="1" dirty="0" err="1"/>
              <a:t>Brachycentrus</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pPr marL="285750" indent="-285750">
              <a:buFont typeface="Arial" panose="020B0604020202020204" pitchFamily="34" charset="0"/>
              <a:buChar char="•"/>
            </a:pPr>
            <a:r>
              <a:rPr lang="en-US" dirty="0"/>
              <a:t>First abdominal segment lacks any kind of humps (Fig. A). </a:t>
            </a:r>
          </a:p>
          <a:p>
            <a:pPr marL="285750" indent="-285750">
              <a:buFont typeface="Arial" panose="020B0604020202020204" pitchFamily="34" charset="0"/>
              <a:buChar char="•"/>
            </a:pPr>
            <a:r>
              <a:rPr lang="en-US" dirty="0"/>
              <a:t>The </a:t>
            </a:r>
            <a:r>
              <a:rPr lang="en-US" dirty="0" err="1"/>
              <a:t>humpless</a:t>
            </a:r>
            <a:r>
              <a:rPr lang="en-US" dirty="0"/>
              <a:t> case makers also have the second thoracic segment with either well-developed or connecting plates (Fig. B). </a:t>
            </a:r>
          </a:p>
          <a:p>
            <a:pPr marL="285750" indent="-285750">
              <a:buFont typeface="Arial" panose="020B0604020202020204" pitchFamily="34" charset="0"/>
              <a:buChar char="•"/>
            </a:pPr>
            <a:r>
              <a:rPr lang="en-US" dirty="0"/>
              <a:t>The type we have collected in North Dakota (genus </a:t>
            </a:r>
            <a:r>
              <a:rPr lang="en-US" i="1" dirty="0" err="1"/>
              <a:t>Brachycentrus</a:t>
            </a:r>
            <a:r>
              <a:rPr lang="en-US" dirty="0"/>
              <a:t>) has a four sided case which tapers to the </a:t>
            </a:r>
            <a:r>
              <a:rPr lang="en-US" dirty="0">
                <a:hlinkClick r:id="rId2" tooltip="Read definition"/>
              </a:rPr>
              <a:t>posterior</a:t>
            </a:r>
            <a:r>
              <a:rPr lang="en-US" dirty="0"/>
              <a:t> end (Fig. C).</a:t>
            </a:r>
          </a:p>
          <a:p>
            <a:pPr marL="285750" indent="-285750">
              <a:buFont typeface="Arial" panose="020B0604020202020204" pitchFamily="34" charset="0"/>
              <a:buChar char="•"/>
            </a:pPr>
            <a:r>
              <a:rPr lang="en-US" dirty="0"/>
              <a:t> </a:t>
            </a:r>
            <a:r>
              <a:rPr lang="en-US" i="1" dirty="0" err="1"/>
              <a:t>Brachycentrus</a:t>
            </a:r>
            <a:r>
              <a:rPr lang="en-US" dirty="0" err="1"/>
              <a:t>meso</a:t>
            </a:r>
            <a:r>
              <a:rPr lang="en-US" dirty="0"/>
              <a:t> and meta tibiae (Fig. D) have a line of stout spines (Fig. E).</a:t>
            </a:r>
            <a:br>
              <a:rPr lang="en-US" dirty="0"/>
            </a:br>
            <a:endParaRPr lang="en-US" dirty="0"/>
          </a:p>
        </p:txBody>
      </p:sp>
      <p:pic>
        <p:nvPicPr>
          <p:cNvPr id="3" name="Picture 2">
            <a:extLst>
              <a:ext uri="{FF2B5EF4-FFF2-40B4-BE49-F238E27FC236}">
                <a16:creationId xmlns:a16="http://schemas.microsoft.com/office/drawing/2014/main" id="{F11A12EE-25CF-CD44-B3FD-0922467EB66B}"/>
              </a:ext>
            </a:extLst>
          </p:cNvPr>
          <p:cNvPicPr>
            <a:picLocks noChangeAspect="1"/>
          </p:cNvPicPr>
          <p:nvPr/>
        </p:nvPicPr>
        <p:blipFill>
          <a:blip r:embed="rId3"/>
          <a:stretch>
            <a:fillRect/>
          </a:stretch>
        </p:blipFill>
        <p:spPr>
          <a:xfrm>
            <a:off x="4388286" y="1160276"/>
            <a:ext cx="3447176" cy="5179981"/>
          </a:xfrm>
          <a:prstGeom prst="rect">
            <a:avLst/>
          </a:prstGeom>
        </p:spPr>
      </p:pic>
      <p:pic>
        <p:nvPicPr>
          <p:cNvPr id="5" name="Picture 4">
            <a:extLst>
              <a:ext uri="{FF2B5EF4-FFF2-40B4-BE49-F238E27FC236}">
                <a16:creationId xmlns:a16="http://schemas.microsoft.com/office/drawing/2014/main" id="{EC5A5402-7607-E84A-B6D2-BBB6DCE8EFDE}"/>
              </a:ext>
            </a:extLst>
          </p:cNvPr>
          <p:cNvPicPr>
            <a:picLocks noChangeAspect="1"/>
          </p:cNvPicPr>
          <p:nvPr/>
        </p:nvPicPr>
        <p:blipFill>
          <a:blip r:embed="rId4"/>
          <a:stretch>
            <a:fillRect/>
          </a:stretch>
        </p:blipFill>
        <p:spPr>
          <a:xfrm>
            <a:off x="8177212" y="1338263"/>
            <a:ext cx="3175000" cy="2374900"/>
          </a:xfrm>
          <a:prstGeom prst="rect">
            <a:avLst/>
          </a:prstGeom>
        </p:spPr>
      </p:pic>
    </p:spTree>
    <p:extLst>
      <p:ext uri="{BB962C8B-B14F-4D97-AF65-F5344CB8AC3E}">
        <p14:creationId xmlns:p14="http://schemas.microsoft.com/office/powerpoint/2010/main" val="2602939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4797C-EAD2-324B-93F7-2782D8293EC2}"/>
              </a:ext>
            </a:extLst>
          </p:cNvPr>
          <p:cNvSpPr>
            <a:spLocks noGrp="1"/>
          </p:cNvSpPr>
          <p:nvPr>
            <p:ph type="title"/>
          </p:nvPr>
        </p:nvSpPr>
        <p:spPr>
          <a:xfrm>
            <a:off x="839788" y="457200"/>
            <a:ext cx="4360862" cy="757238"/>
          </a:xfrm>
        </p:spPr>
        <p:txBody>
          <a:bodyPr/>
          <a:lstStyle/>
          <a:p>
            <a:r>
              <a:rPr lang="en-US" dirty="0"/>
              <a:t>Order: </a:t>
            </a:r>
            <a:r>
              <a:rPr lang="en-US" dirty="0" err="1"/>
              <a:t>Trichoptera</a:t>
            </a:r>
            <a:endParaRPr lang="en-US" dirty="0"/>
          </a:p>
        </p:txBody>
      </p:sp>
      <p:sp>
        <p:nvSpPr>
          <p:cNvPr id="4" name="Text Placeholder 3">
            <a:extLst>
              <a:ext uri="{FF2B5EF4-FFF2-40B4-BE49-F238E27FC236}">
                <a16:creationId xmlns:a16="http://schemas.microsoft.com/office/drawing/2014/main" id="{3386E18D-6B2E-A74F-87C3-47CB18295F98}"/>
              </a:ext>
            </a:extLst>
          </p:cNvPr>
          <p:cNvSpPr>
            <a:spLocks noGrp="1"/>
          </p:cNvSpPr>
          <p:nvPr>
            <p:ph type="body" sz="half" idx="2"/>
          </p:nvPr>
        </p:nvSpPr>
        <p:spPr>
          <a:xfrm>
            <a:off x="839788" y="1643063"/>
            <a:ext cx="3932237" cy="3811588"/>
          </a:xfrm>
        </p:spPr>
        <p:txBody>
          <a:bodyPr/>
          <a:lstStyle/>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r>
              <a:rPr lang="en-US" sz="2800" dirty="0"/>
              <a:t>Silky hairs cover much of body and wings</a:t>
            </a:r>
          </a:p>
          <a:p>
            <a:pPr marL="285750" indent="-285750">
              <a:buFont typeface="Arial" panose="020B0604020202020204" pitchFamily="34" charset="0"/>
              <a:buChar char="•"/>
            </a:pPr>
            <a:r>
              <a:rPr lang="en-US" sz="2800" dirty="0"/>
              <a:t>3 pairs of jointed legs on thorax</a:t>
            </a:r>
          </a:p>
          <a:p>
            <a:pPr marL="285750" indent="-285750">
              <a:buFont typeface="Arial" panose="020B0604020202020204" pitchFamily="34" charset="0"/>
              <a:buChar char="•"/>
            </a:pPr>
            <a:r>
              <a:rPr lang="en-US" sz="2800" dirty="0"/>
              <a:t>1 pair of terminal abdominal prolegs</a:t>
            </a:r>
          </a:p>
          <a:p>
            <a:pPr marL="285750" indent="-285750">
              <a:buFont typeface="Arial" panose="020B0604020202020204" pitchFamily="34" charset="0"/>
              <a:buChar char="•"/>
            </a:pPr>
            <a:r>
              <a:rPr lang="en-US" sz="2800" dirty="0"/>
              <a:t>Often in cases</a:t>
            </a:r>
          </a:p>
        </p:txBody>
      </p:sp>
      <p:pic>
        <p:nvPicPr>
          <p:cNvPr id="5" name="Picture Placeholder 4">
            <a:extLst>
              <a:ext uri="{FF2B5EF4-FFF2-40B4-BE49-F238E27FC236}">
                <a16:creationId xmlns:a16="http://schemas.microsoft.com/office/drawing/2014/main" id="{0AD2000F-F8F4-0A4A-903B-468F7FE91300}"/>
              </a:ext>
            </a:extLst>
          </p:cNvPr>
          <p:cNvPicPr>
            <a:picLocks noGrp="1" noChangeAspect="1"/>
          </p:cNvPicPr>
          <p:nvPr>
            <p:ph type="pic" idx="1"/>
          </p:nvPr>
        </p:nvPicPr>
        <p:blipFill>
          <a:blip r:embed="rId2"/>
          <a:srcRect l="15506" r="15506"/>
          <a:stretch>
            <a:fillRect/>
          </a:stretch>
        </p:blipFill>
        <p:spPr>
          <a:xfrm>
            <a:off x="6589712" y="448167"/>
            <a:ext cx="3775075" cy="2980833"/>
          </a:xfrm>
          <a:prstGeom prst="rect">
            <a:avLst/>
          </a:prstGeom>
        </p:spPr>
      </p:pic>
      <p:pic>
        <p:nvPicPr>
          <p:cNvPr id="6" name="Picture 5">
            <a:extLst>
              <a:ext uri="{FF2B5EF4-FFF2-40B4-BE49-F238E27FC236}">
                <a16:creationId xmlns:a16="http://schemas.microsoft.com/office/drawing/2014/main" id="{F45FE533-13EB-814D-AA51-8384B604FCA1}"/>
              </a:ext>
            </a:extLst>
          </p:cNvPr>
          <p:cNvPicPr>
            <a:picLocks noChangeAspect="1"/>
          </p:cNvPicPr>
          <p:nvPr/>
        </p:nvPicPr>
        <p:blipFill>
          <a:blip r:embed="rId3"/>
          <a:stretch>
            <a:fillRect/>
          </a:stretch>
        </p:blipFill>
        <p:spPr>
          <a:xfrm>
            <a:off x="6589712" y="3622470"/>
            <a:ext cx="4083052" cy="2787363"/>
          </a:xfrm>
          <a:prstGeom prst="rect">
            <a:avLst/>
          </a:prstGeom>
        </p:spPr>
      </p:pic>
    </p:spTree>
    <p:extLst>
      <p:ext uri="{BB962C8B-B14F-4D97-AF65-F5344CB8AC3E}">
        <p14:creationId xmlns:p14="http://schemas.microsoft.com/office/powerpoint/2010/main" val="17719408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Glossosomatidae</a:t>
            </a:r>
            <a:r>
              <a:rPr lang="en-US" dirty="0"/>
              <a:t> 		</a:t>
            </a:r>
            <a:r>
              <a:rPr lang="en-US" i="1" dirty="0" err="1"/>
              <a:t>Protoptila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371604" cy="4727552"/>
          </a:xfrm>
        </p:spPr>
        <p:txBody>
          <a:bodyPr>
            <a:normAutofit/>
          </a:bodyPr>
          <a:lstStyle/>
          <a:p>
            <a:pPr marL="285750" indent="-285750">
              <a:buFont typeface="Arial" panose="020B0604020202020204" pitchFamily="34" charset="0"/>
              <a:buChar char="•"/>
            </a:pPr>
            <a:r>
              <a:rPr lang="en-US" dirty="0"/>
              <a:t>tortoise-shell shaped case. (do not have a specimen with its' case)</a:t>
            </a:r>
          </a:p>
          <a:p>
            <a:pPr marL="285750" indent="-285750">
              <a:buFont typeface="Arial" panose="020B0604020202020204" pitchFamily="34" charset="0"/>
              <a:buChar char="•"/>
            </a:pPr>
            <a:r>
              <a:rPr lang="en-US" dirty="0"/>
              <a:t>thoracic segments two and three usually fleshy or with small separated plates (Fig. B)</a:t>
            </a:r>
          </a:p>
          <a:p>
            <a:pPr marL="285750" indent="-285750">
              <a:buFont typeface="Arial" panose="020B0604020202020204" pitchFamily="34" charset="0"/>
              <a:buChar char="•"/>
            </a:pPr>
            <a:r>
              <a:rPr lang="en-US" dirty="0"/>
              <a:t>the </a:t>
            </a:r>
            <a:r>
              <a:rPr lang="en-US" dirty="0">
                <a:hlinkClick r:id="rId2" tooltip="Read definition"/>
              </a:rPr>
              <a:t>basal</a:t>
            </a:r>
            <a:r>
              <a:rPr lang="en-US" dirty="0"/>
              <a:t> portion of their anal claw is broadly joined to the </a:t>
            </a:r>
            <a:r>
              <a:rPr lang="en-US" dirty="0">
                <a:hlinkClick r:id="rId2" tooltip="Read definition"/>
              </a:rPr>
              <a:t>abdomen</a:t>
            </a:r>
            <a:r>
              <a:rPr lang="en-US" dirty="0"/>
              <a:t>(Fig. C)</a:t>
            </a:r>
          </a:p>
          <a:p>
            <a:pPr marL="285750" indent="-285750">
              <a:buFont typeface="Arial" panose="020B0604020202020204" pitchFamily="34" charset="0"/>
              <a:buChar char="•"/>
            </a:pPr>
            <a:r>
              <a:rPr lang="en-US" dirty="0"/>
              <a:t>anal claw hook shaped and bearing at least one accessory hook (Fig. C)</a:t>
            </a:r>
          </a:p>
          <a:p>
            <a:pPr marL="285750" indent="-285750">
              <a:buFont typeface="Arial" panose="020B0604020202020204" pitchFamily="34" charset="0"/>
              <a:buChar char="•"/>
            </a:pPr>
            <a:r>
              <a:rPr lang="en-US" dirty="0"/>
              <a:t>they lack a </a:t>
            </a:r>
            <a:r>
              <a:rPr lang="en-US" dirty="0">
                <a:hlinkClick r:id="rId2" tooltip="Read definition"/>
              </a:rPr>
              <a:t>posternal horn</a:t>
            </a:r>
            <a:r>
              <a:rPr lang="en-US" dirty="0"/>
              <a:t> (Fig. D)</a:t>
            </a:r>
          </a:p>
          <a:p>
            <a:pPr marL="285750" indent="-285750">
              <a:buFont typeface="Arial" panose="020B0604020202020204" pitchFamily="34" charset="0"/>
              <a:buChar char="•"/>
            </a:pPr>
            <a:r>
              <a:rPr lang="en-US" dirty="0"/>
              <a:t>abdominal segment nine with </a:t>
            </a:r>
            <a:r>
              <a:rPr lang="en-US" dirty="0">
                <a:hlinkClick r:id="rId2" tooltip="Read definition"/>
              </a:rPr>
              <a:t>sclerite</a:t>
            </a:r>
            <a:r>
              <a:rPr lang="en-US" dirty="0"/>
              <a:t> on dorsum (Fig E).</a:t>
            </a:r>
            <a:endParaRPr lang="en-US" sz="2800" dirty="0"/>
          </a:p>
        </p:txBody>
      </p:sp>
      <p:pic>
        <p:nvPicPr>
          <p:cNvPr id="5" name="Picture 4">
            <a:extLst>
              <a:ext uri="{FF2B5EF4-FFF2-40B4-BE49-F238E27FC236}">
                <a16:creationId xmlns:a16="http://schemas.microsoft.com/office/drawing/2014/main" id="{37D43F21-2FD3-474D-AC4A-19E39CF40E57}"/>
              </a:ext>
            </a:extLst>
          </p:cNvPr>
          <p:cNvPicPr>
            <a:picLocks noChangeAspect="1"/>
          </p:cNvPicPr>
          <p:nvPr/>
        </p:nvPicPr>
        <p:blipFill>
          <a:blip r:embed="rId3"/>
          <a:stretch>
            <a:fillRect/>
          </a:stretch>
        </p:blipFill>
        <p:spPr>
          <a:xfrm>
            <a:off x="4487993" y="1165292"/>
            <a:ext cx="3667891" cy="5511644"/>
          </a:xfrm>
          <a:prstGeom prst="rect">
            <a:avLst/>
          </a:prstGeom>
        </p:spPr>
      </p:pic>
      <p:pic>
        <p:nvPicPr>
          <p:cNvPr id="6" name="Picture 5">
            <a:extLst>
              <a:ext uri="{FF2B5EF4-FFF2-40B4-BE49-F238E27FC236}">
                <a16:creationId xmlns:a16="http://schemas.microsoft.com/office/drawing/2014/main" id="{ECB262BE-C471-7E4B-933E-CE9598B7A779}"/>
              </a:ext>
            </a:extLst>
          </p:cNvPr>
          <p:cNvPicPr>
            <a:picLocks noChangeAspect="1"/>
          </p:cNvPicPr>
          <p:nvPr/>
        </p:nvPicPr>
        <p:blipFill>
          <a:blip r:embed="rId4"/>
          <a:stretch>
            <a:fillRect/>
          </a:stretch>
        </p:blipFill>
        <p:spPr>
          <a:xfrm>
            <a:off x="8564369" y="1165292"/>
            <a:ext cx="2355677" cy="1762046"/>
          </a:xfrm>
          <a:prstGeom prst="rect">
            <a:avLst/>
          </a:prstGeom>
        </p:spPr>
      </p:pic>
      <p:pic>
        <p:nvPicPr>
          <p:cNvPr id="3" name="Picture 2"/>
          <p:cNvPicPr>
            <a:picLocks noChangeAspect="1"/>
          </p:cNvPicPr>
          <p:nvPr/>
        </p:nvPicPr>
        <p:blipFill>
          <a:blip r:embed="rId5"/>
          <a:stretch>
            <a:fillRect/>
          </a:stretch>
        </p:blipFill>
        <p:spPr>
          <a:xfrm>
            <a:off x="9214390" y="3270738"/>
            <a:ext cx="1260604" cy="3138854"/>
          </a:xfrm>
          <a:prstGeom prst="rect">
            <a:avLst/>
          </a:prstGeom>
        </p:spPr>
      </p:pic>
    </p:spTree>
    <p:extLst>
      <p:ext uri="{BB962C8B-B14F-4D97-AF65-F5344CB8AC3E}">
        <p14:creationId xmlns:p14="http://schemas.microsoft.com/office/powerpoint/2010/main" val="17381312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Hydrobiosidae</a:t>
            </a:r>
            <a:r>
              <a:rPr lang="en-US" dirty="0"/>
              <a:t> 		</a:t>
            </a:r>
            <a:r>
              <a:rPr lang="en-US" i="1" dirty="0" err="1"/>
              <a:t>Atopsyche</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2572108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Rhyacophilidae</a:t>
            </a:r>
            <a:r>
              <a:rPr lang="en-US" dirty="0"/>
              <a:t> 		</a:t>
            </a:r>
            <a:r>
              <a:rPr lang="en-US" i="1" dirty="0" err="1"/>
              <a:t>Rhyacophila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lstStyle/>
          <a:p>
            <a:endParaRPr lang="en-US" dirty="0"/>
          </a:p>
        </p:txBody>
      </p:sp>
    </p:spTree>
    <p:extLst>
      <p:ext uri="{BB962C8B-B14F-4D97-AF65-F5344CB8AC3E}">
        <p14:creationId xmlns:p14="http://schemas.microsoft.com/office/powerpoint/2010/main" val="4694845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3DBBF-DB0B-4D4D-9144-29784D6C157E}"/>
              </a:ext>
            </a:extLst>
          </p:cNvPr>
          <p:cNvSpPr>
            <a:spLocks noGrp="1"/>
          </p:cNvSpPr>
          <p:nvPr>
            <p:ph type="title"/>
          </p:nvPr>
        </p:nvSpPr>
        <p:spPr/>
        <p:txBody>
          <a:bodyPr/>
          <a:lstStyle/>
          <a:p>
            <a:r>
              <a:rPr lang="en-US" dirty="0"/>
              <a:t>Order: </a:t>
            </a:r>
            <a:r>
              <a:rPr lang="en-US" dirty="0" err="1"/>
              <a:t>Trichoptera</a:t>
            </a:r>
            <a:r>
              <a:rPr lang="en-US" dirty="0"/>
              <a:t/>
            </a:r>
            <a:br>
              <a:rPr lang="en-US" dirty="0"/>
            </a:br>
            <a:endParaRPr lang="en-US" dirty="0"/>
          </a:p>
        </p:txBody>
      </p:sp>
      <p:sp>
        <p:nvSpPr>
          <p:cNvPr id="4" name="Text Placeholder 3">
            <a:extLst>
              <a:ext uri="{FF2B5EF4-FFF2-40B4-BE49-F238E27FC236}">
                <a16:creationId xmlns:a16="http://schemas.microsoft.com/office/drawing/2014/main" id="{ED2AD501-A770-C948-8E20-8F7BDFBCE0F0}"/>
              </a:ext>
            </a:extLst>
          </p:cNvPr>
          <p:cNvSpPr>
            <a:spLocks noGrp="1"/>
          </p:cNvSpPr>
          <p:nvPr>
            <p:ph type="body" sz="half" idx="2"/>
          </p:nvPr>
        </p:nvSpPr>
        <p:spPr>
          <a:xfrm>
            <a:off x="839788" y="1885950"/>
            <a:ext cx="3932237" cy="3811588"/>
          </a:xfrm>
        </p:spPr>
        <p:txBody>
          <a:bodyPr/>
          <a:lstStyle/>
          <a:p>
            <a:pPr marL="457200" indent="-457200">
              <a:buFont typeface="Arial" panose="020B0604020202020204" pitchFamily="34" charset="0"/>
              <a:buChar char="•"/>
            </a:pPr>
            <a:r>
              <a:rPr lang="en-US" sz="2800" dirty="0"/>
              <a:t>Head subdivided into 3 parts by Y-shaped lines</a:t>
            </a:r>
          </a:p>
          <a:p>
            <a:endParaRPr lang="en-US" dirty="0"/>
          </a:p>
        </p:txBody>
      </p:sp>
      <p:pic>
        <p:nvPicPr>
          <p:cNvPr id="5" name="Picture 4">
            <a:extLst>
              <a:ext uri="{FF2B5EF4-FFF2-40B4-BE49-F238E27FC236}">
                <a16:creationId xmlns:a16="http://schemas.microsoft.com/office/drawing/2014/main" id="{BFEE4C35-04C9-2E48-9FE4-D432C6E290CD}"/>
              </a:ext>
            </a:extLst>
          </p:cNvPr>
          <p:cNvPicPr>
            <a:picLocks noChangeAspect="1"/>
          </p:cNvPicPr>
          <p:nvPr/>
        </p:nvPicPr>
        <p:blipFill>
          <a:blip r:embed="rId2"/>
          <a:stretch>
            <a:fillRect/>
          </a:stretch>
        </p:blipFill>
        <p:spPr>
          <a:xfrm>
            <a:off x="6096000" y="602393"/>
            <a:ext cx="3338512" cy="2826607"/>
          </a:xfrm>
          <a:prstGeom prst="rect">
            <a:avLst/>
          </a:prstGeom>
        </p:spPr>
      </p:pic>
      <p:pic>
        <p:nvPicPr>
          <p:cNvPr id="7" name="Picture 6">
            <a:extLst>
              <a:ext uri="{FF2B5EF4-FFF2-40B4-BE49-F238E27FC236}">
                <a16:creationId xmlns:a16="http://schemas.microsoft.com/office/drawing/2014/main" id="{63B31E58-9A73-4E43-A4F2-80792FC7F0C5}"/>
              </a:ext>
            </a:extLst>
          </p:cNvPr>
          <p:cNvPicPr>
            <a:picLocks noChangeAspect="1"/>
          </p:cNvPicPr>
          <p:nvPr/>
        </p:nvPicPr>
        <p:blipFill>
          <a:blip r:embed="rId3"/>
          <a:stretch>
            <a:fillRect/>
          </a:stretch>
        </p:blipFill>
        <p:spPr>
          <a:xfrm>
            <a:off x="5867401" y="3598862"/>
            <a:ext cx="3810000" cy="2946400"/>
          </a:xfrm>
          <a:prstGeom prst="rect">
            <a:avLst/>
          </a:prstGeom>
        </p:spPr>
      </p:pic>
    </p:spTree>
    <p:extLst>
      <p:ext uri="{BB962C8B-B14F-4D97-AF65-F5344CB8AC3E}">
        <p14:creationId xmlns:p14="http://schemas.microsoft.com/office/powerpoint/2010/main" val="3575454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DE70B-1865-3740-804A-E919E6A90E5A}"/>
              </a:ext>
            </a:extLst>
          </p:cNvPr>
          <p:cNvSpPr>
            <a:spLocks noGrp="1"/>
          </p:cNvSpPr>
          <p:nvPr>
            <p:ph type="title"/>
          </p:nvPr>
        </p:nvSpPr>
        <p:spPr>
          <a:xfrm>
            <a:off x="725487" y="471487"/>
            <a:ext cx="4632325" cy="828675"/>
          </a:xfrm>
        </p:spPr>
        <p:txBody>
          <a:bodyPr/>
          <a:lstStyle/>
          <a:p>
            <a:r>
              <a:rPr lang="en-US" b="1" dirty="0">
                <a:solidFill>
                  <a:srgbClr val="FF0000"/>
                </a:solidFill>
              </a:rPr>
              <a:t>Family: </a:t>
            </a:r>
            <a:r>
              <a:rPr lang="en-US" b="1" dirty="0" err="1">
                <a:solidFill>
                  <a:srgbClr val="FF0000"/>
                </a:solidFill>
              </a:rPr>
              <a:t>Hydropsychidae</a:t>
            </a:r>
            <a:endParaRPr lang="en-US" b="1" dirty="0">
              <a:solidFill>
                <a:srgbClr val="FF0000"/>
              </a:solidFill>
            </a:endParaRPr>
          </a:p>
        </p:txBody>
      </p:sp>
      <p:sp>
        <p:nvSpPr>
          <p:cNvPr id="4" name="Text Placeholder 3">
            <a:extLst>
              <a:ext uri="{FF2B5EF4-FFF2-40B4-BE49-F238E27FC236}">
                <a16:creationId xmlns:a16="http://schemas.microsoft.com/office/drawing/2014/main" id="{B2920969-9553-3E46-99A5-A2176DD2065F}"/>
              </a:ext>
            </a:extLst>
          </p:cNvPr>
          <p:cNvSpPr>
            <a:spLocks noGrp="1"/>
          </p:cNvSpPr>
          <p:nvPr>
            <p:ph type="body" sz="half" idx="2"/>
          </p:nvPr>
        </p:nvSpPr>
        <p:spPr/>
        <p:txBody>
          <a:bodyPr/>
          <a:lstStyle/>
          <a:p>
            <a:pPr marL="285750" indent="-285750">
              <a:buFont typeface="Arial" panose="020B0604020202020204" pitchFamily="34" charset="0"/>
              <a:buChar char="•"/>
            </a:pPr>
            <a:r>
              <a:rPr lang="en-US" sz="2800" dirty="0"/>
              <a:t>Ventrolateral rows of branched gills</a:t>
            </a:r>
          </a:p>
          <a:p>
            <a:pPr marL="285750" indent="-285750">
              <a:buFont typeface="Arial" panose="020B0604020202020204" pitchFamily="34" charset="0"/>
              <a:buChar char="•"/>
            </a:pPr>
            <a:r>
              <a:rPr lang="en-US" sz="2800" dirty="0"/>
              <a:t>Brush of hairs at base of anal claw</a:t>
            </a:r>
          </a:p>
          <a:p>
            <a:pPr marL="285750" indent="-285750">
              <a:buFont typeface="Arial" panose="020B0604020202020204" pitchFamily="34" charset="0"/>
              <a:buChar char="•"/>
            </a:pPr>
            <a:r>
              <a:rPr lang="en-US" sz="2800" dirty="0"/>
              <a:t>Anal claw hook shaped</a:t>
            </a:r>
          </a:p>
          <a:p>
            <a:pPr marL="285750" indent="-285750">
              <a:buFont typeface="Arial" panose="020B0604020202020204" pitchFamily="34" charset="0"/>
              <a:buChar char="•"/>
            </a:pPr>
            <a:r>
              <a:rPr lang="en-US" sz="2800" dirty="0"/>
              <a:t>3 thoracic segments have sclerotized dorsal plates present</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2FB3CFD5-2838-954D-B638-C2E6E50CEC97}"/>
              </a:ext>
            </a:extLst>
          </p:cNvPr>
          <p:cNvPicPr>
            <a:picLocks noChangeAspect="1"/>
          </p:cNvPicPr>
          <p:nvPr/>
        </p:nvPicPr>
        <p:blipFill>
          <a:blip r:embed="rId2"/>
          <a:stretch>
            <a:fillRect/>
          </a:stretch>
        </p:blipFill>
        <p:spPr>
          <a:xfrm>
            <a:off x="6576905" y="114356"/>
            <a:ext cx="4411661" cy="6629287"/>
          </a:xfrm>
          <a:prstGeom prst="rect">
            <a:avLst/>
          </a:prstGeom>
        </p:spPr>
      </p:pic>
    </p:spTree>
    <p:extLst>
      <p:ext uri="{BB962C8B-B14F-4D97-AF65-F5344CB8AC3E}">
        <p14:creationId xmlns:p14="http://schemas.microsoft.com/office/powerpoint/2010/main" val="277305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Hydropsychidae</a:t>
            </a:r>
            <a:r>
              <a:rPr lang="en-US" dirty="0"/>
              <a:t> 	</a:t>
            </a:r>
            <a:r>
              <a:rPr lang="en-US" i="1" dirty="0" err="1"/>
              <a:t>Cheumatopsyche</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3631842" y="1288559"/>
            <a:ext cx="4078494" cy="5305424"/>
          </a:xfrm>
        </p:spPr>
        <p:txBody>
          <a:bodyPr>
            <a:normAutofit/>
          </a:bodyPr>
          <a:lstStyle/>
          <a:p>
            <a:pPr marL="285750" indent="-285750">
              <a:buFont typeface="Arial" panose="020B0604020202020204" pitchFamily="34" charset="0"/>
              <a:buChar char="•"/>
            </a:pPr>
            <a:r>
              <a:rPr lang="en-US" sz="2400" dirty="0"/>
              <a:t>All 3 thoracic nota sclerotized</a:t>
            </a:r>
          </a:p>
          <a:p>
            <a:pPr marL="285750" indent="-285750">
              <a:buFont typeface="Arial" panose="020B0604020202020204" pitchFamily="34" charset="0"/>
              <a:buChar char="•"/>
            </a:pPr>
            <a:r>
              <a:rPr lang="en-US" sz="2400" dirty="0"/>
              <a:t>Filamentous ventral gills</a:t>
            </a:r>
          </a:p>
          <a:p>
            <a:pPr marL="285750" indent="-285750">
              <a:buFont typeface="Arial" panose="020B0604020202020204" pitchFamily="34" charset="0"/>
              <a:buChar char="•"/>
            </a:pPr>
            <a:r>
              <a:rPr lang="en-US" sz="2400" dirty="0"/>
              <a:t> </a:t>
            </a:r>
            <a:r>
              <a:rPr lang="en-US" sz="2400" dirty="0">
                <a:hlinkClick r:id="rId2" tooltip="Read definition">
                  <a:extLst>
                    <a:ext uri="{A12FA001-AC4F-418D-AE19-62706E023703}">
                      <ahyp:hlinkClr xmlns:ahyp="http://schemas.microsoft.com/office/drawing/2018/hyperlinkcolor" xmlns="" val="tx"/>
                    </a:ext>
                  </a:extLst>
                </a:hlinkClick>
              </a:rPr>
              <a:t>Anterior</a:t>
            </a:r>
            <a:r>
              <a:rPr lang="en-US" sz="2400" dirty="0"/>
              <a:t> notch on the clypeus (</a:t>
            </a:r>
            <a:r>
              <a:rPr lang="en-US" sz="2400" dirty="0" err="1">
                <a:hlinkClick r:id="rId2" tooltip="Read definition">
                  <a:extLst>
                    <a:ext uri="{A12FA001-AC4F-418D-AE19-62706E023703}">
                      <ahyp:hlinkClr xmlns:ahyp="http://schemas.microsoft.com/office/drawing/2018/hyperlinkcolor" xmlns="" val="tx"/>
                    </a:ext>
                  </a:extLst>
                </a:hlinkClick>
              </a:rPr>
              <a:t>dorsal</a:t>
            </a:r>
            <a:r>
              <a:rPr lang="en-US" sz="2400" dirty="0" err="1"/>
              <a:t>surface</a:t>
            </a:r>
            <a:r>
              <a:rPr lang="en-US" sz="2400" dirty="0"/>
              <a:t>) of the head (Fig. B)</a:t>
            </a:r>
          </a:p>
          <a:p>
            <a:pPr marL="285750" indent="-285750">
              <a:buFont typeface="Arial" panose="020B0604020202020204" pitchFamily="34" charset="0"/>
              <a:buChar char="•"/>
            </a:pPr>
            <a:r>
              <a:rPr lang="en-US" sz="2400" dirty="0"/>
              <a:t>On abdominal segment IX for notches in the sclerites (Fig. C). </a:t>
            </a:r>
          </a:p>
          <a:p>
            <a:pPr marL="285750" indent="-285750">
              <a:buFont typeface="Arial" panose="020B0604020202020204" pitchFamily="34" charset="0"/>
              <a:buChar char="•"/>
            </a:pPr>
            <a:r>
              <a:rPr lang="en-US" sz="2400" dirty="0"/>
              <a:t>Between the first and second sets of legs (Fig. D), These small </a:t>
            </a:r>
            <a:r>
              <a:rPr lang="en-US" sz="2400" dirty="0" err="1"/>
              <a:t>sclarites</a:t>
            </a:r>
            <a:r>
              <a:rPr lang="en-US" sz="2400" dirty="0"/>
              <a:t> are </a:t>
            </a:r>
            <a:r>
              <a:rPr lang="en-US" sz="2400" dirty="0">
                <a:hlinkClick r:id="rId2" tooltip="Read definition">
                  <a:extLst>
                    <a:ext uri="{A12FA001-AC4F-418D-AE19-62706E023703}">
                      <ahyp:hlinkClr xmlns:ahyp="http://schemas.microsoft.com/office/drawing/2018/hyperlinkcolor" xmlns="" val="tx"/>
                    </a:ext>
                  </a:extLst>
                </a:hlinkClick>
              </a:rPr>
              <a:t>posterior</a:t>
            </a:r>
            <a:r>
              <a:rPr lang="en-US" sz="2400" dirty="0"/>
              <a:t> to the </a:t>
            </a:r>
            <a:r>
              <a:rPr lang="en-US" sz="2400" dirty="0" err="1"/>
              <a:t>posternal</a:t>
            </a:r>
            <a:r>
              <a:rPr lang="en-US" sz="2400" dirty="0"/>
              <a:t> plate (Fig. E).</a:t>
            </a:r>
          </a:p>
          <a:p>
            <a:pPr marL="285750" indent="-28575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95471E65-7E59-884D-941D-62F83FF542FE}"/>
              </a:ext>
            </a:extLst>
          </p:cNvPr>
          <p:cNvPicPr>
            <a:picLocks noChangeAspect="1"/>
          </p:cNvPicPr>
          <p:nvPr/>
        </p:nvPicPr>
        <p:blipFill>
          <a:blip r:embed="rId3"/>
          <a:stretch>
            <a:fillRect/>
          </a:stretch>
        </p:blipFill>
        <p:spPr>
          <a:xfrm>
            <a:off x="8358211" y="1997996"/>
            <a:ext cx="2224011" cy="1477379"/>
          </a:xfrm>
          <a:prstGeom prst="rect">
            <a:avLst/>
          </a:prstGeom>
        </p:spPr>
      </p:pic>
      <p:pic>
        <p:nvPicPr>
          <p:cNvPr id="10" name="Picture 9">
            <a:extLst>
              <a:ext uri="{FF2B5EF4-FFF2-40B4-BE49-F238E27FC236}">
                <a16:creationId xmlns:a16="http://schemas.microsoft.com/office/drawing/2014/main" id="{780F4562-90C0-4B44-BAAA-58E2BCAC27C0}"/>
              </a:ext>
            </a:extLst>
          </p:cNvPr>
          <p:cNvPicPr>
            <a:picLocks noChangeAspect="1"/>
          </p:cNvPicPr>
          <p:nvPr/>
        </p:nvPicPr>
        <p:blipFill>
          <a:blip r:embed="rId4"/>
          <a:stretch>
            <a:fillRect/>
          </a:stretch>
        </p:blipFill>
        <p:spPr>
          <a:xfrm>
            <a:off x="8366015" y="2043111"/>
            <a:ext cx="1323279" cy="1337610"/>
          </a:xfrm>
          <a:prstGeom prst="rect">
            <a:avLst/>
          </a:prstGeom>
        </p:spPr>
      </p:pic>
      <p:pic>
        <p:nvPicPr>
          <p:cNvPr id="11" name="Picture 10">
            <a:extLst>
              <a:ext uri="{FF2B5EF4-FFF2-40B4-BE49-F238E27FC236}">
                <a16:creationId xmlns:a16="http://schemas.microsoft.com/office/drawing/2014/main" id="{86EE8C7C-BE07-F14E-8825-F2788CB8B2CC}"/>
              </a:ext>
            </a:extLst>
          </p:cNvPr>
          <p:cNvPicPr>
            <a:picLocks noChangeAspect="1"/>
          </p:cNvPicPr>
          <p:nvPr/>
        </p:nvPicPr>
        <p:blipFill>
          <a:blip r:embed="rId5"/>
          <a:stretch>
            <a:fillRect/>
          </a:stretch>
        </p:blipFill>
        <p:spPr>
          <a:xfrm>
            <a:off x="481615" y="1288559"/>
            <a:ext cx="2944166" cy="2412366"/>
          </a:xfrm>
          <a:prstGeom prst="rect">
            <a:avLst/>
          </a:prstGeom>
        </p:spPr>
      </p:pic>
      <p:pic>
        <p:nvPicPr>
          <p:cNvPr id="12" name="Picture 11">
            <a:extLst>
              <a:ext uri="{FF2B5EF4-FFF2-40B4-BE49-F238E27FC236}">
                <a16:creationId xmlns:a16="http://schemas.microsoft.com/office/drawing/2014/main" id="{10887CFE-C336-BB43-9B3D-0E4C0F1F57BA}"/>
              </a:ext>
            </a:extLst>
          </p:cNvPr>
          <p:cNvPicPr>
            <a:picLocks noChangeAspect="1"/>
          </p:cNvPicPr>
          <p:nvPr/>
        </p:nvPicPr>
        <p:blipFill>
          <a:blip r:embed="rId6"/>
          <a:stretch>
            <a:fillRect/>
          </a:stretch>
        </p:blipFill>
        <p:spPr>
          <a:xfrm>
            <a:off x="431470" y="3875059"/>
            <a:ext cx="3076678" cy="2718924"/>
          </a:xfrm>
          <a:prstGeom prst="rect">
            <a:avLst/>
          </a:prstGeom>
        </p:spPr>
      </p:pic>
      <p:pic>
        <p:nvPicPr>
          <p:cNvPr id="5" name="Picture 4">
            <a:extLst>
              <a:ext uri="{FF2B5EF4-FFF2-40B4-BE49-F238E27FC236}">
                <a16:creationId xmlns:a16="http://schemas.microsoft.com/office/drawing/2014/main" id="{FF617ECF-4B76-D944-9937-461FC25A2D96}"/>
              </a:ext>
            </a:extLst>
          </p:cNvPr>
          <p:cNvPicPr>
            <a:picLocks noChangeAspect="1"/>
          </p:cNvPicPr>
          <p:nvPr/>
        </p:nvPicPr>
        <p:blipFill>
          <a:blip r:embed="rId7"/>
          <a:stretch>
            <a:fillRect/>
          </a:stretch>
        </p:blipFill>
        <p:spPr>
          <a:xfrm>
            <a:off x="7913277" y="1288559"/>
            <a:ext cx="3530656" cy="5305424"/>
          </a:xfrm>
          <a:prstGeom prst="rect">
            <a:avLst/>
          </a:prstGeom>
        </p:spPr>
      </p:pic>
    </p:spTree>
    <p:extLst>
      <p:ext uri="{BB962C8B-B14F-4D97-AF65-F5344CB8AC3E}">
        <p14:creationId xmlns:p14="http://schemas.microsoft.com/office/powerpoint/2010/main" val="2058758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839787" y="457200"/>
            <a:ext cx="10290175" cy="657225"/>
          </a:xfrm>
        </p:spPr>
        <p:txBody>
          <a:bodyPr/>
          <a:lstStyle/>
          <a:p>
            <a:r>
              <a:rPr lang="en-US" dirty="0"/>
              <a:t>Family: </a:t>
            </a:r>
            <a:r>
              <a:rPr lang="en-US" dirty="0" err="1"/>
              <a:t>Hydropsychidae</a:t>
            </a:r>
            <a:r>
              <a:rPr lang="en-US" dirty="0"/>
              <a:t> 	</a:t>
            </a:r>
            <a:r>
              <a:rPr lang="en-US" i="1" dirty="0" err="1"/>
              <a:t>Diplectrona</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557338"/>
            <a:ext cx="3260725" cy="4311650"/>
          </a:xfrm>
        </p:spPr>
        <p:txBody>
          <a:bodyPr>
            <a:normAutofit/>
          </a:bodyPr>
          <a:lstStyle/>
          <a:p>
            <a:pPr marL="285750" indent="-285750">
              <a:buFont typeface="Arial" panose="020B0604020202020204" pitchFamily="34" charset="0"/>
              <a:buChar char="•"/>
            </a:pPr>
            <a:r>
              <a:rPr lang="en-US" sz="2800" dirty="0"/>
              <a:t>Lateral abdominal gills</a:t>
            </a:r>
          </a:p>
          <a:p>
            <a:pPr marL="285750" indent="-285750">
              <a:buFont typeface="Arial" panose="020B0604020202020204" pitchFamily="34" charset="0"/>
              <a:buChar char="•"/>
            </a:pPr>
            <a:endParaRPr lang="en-US" sz="1800" dirty="0"/>
          </a:p>
        </p:txBody>
      </p:sp>
      <p:pic>
        <p:nvPicPr>
          <p:cNvPr id="5" name="Picture 4">
            <a:extLst>
              <a:ext uri="{FF2B5EF4-FFF2-40B4-BE49-F238E27FC236}">
                <a16:creationId xmlns:a16="http://schemas.microsoft.com/office/drawing/2014/main" id="{461B957F-4498-A641-9F86-AF9CB7299493}"/>
              </a:ext>
            </a:extLst>
          </p:cNvPr>
          <p:cNvPicPr>
            <a:picLocks noChangeAspect="1"/>
          </p:cNvPicPr>
          <p:nvPr/>
        </p:nvPicPr>
        <p:blipFill>
          <a:blip r:embed="rId2"/>
          <a:stretch>
            <a:fillRect/>
          </a:stretch>
        </p:blipFill>
        <p:spPr>
          <a:xfrm>
            <a:off x="5368925" y="1538288"/>
            <a:ext cx="5168900" cy="4330700"/>
          </a:xfrm>
          <a:prstGeom prst="rect">
            <a:avLst/>
          </a:prstGeom>
        </p:spPr>
      </p:pic>
    </p:spTree>
    <p:extLst>
      <p:ext uri="{BB962C8B-B14F-4D97-AF65-F5344CB8AC3E}">
        <p14:creationId xmlns:p14="http://schemas.microsoft.com/office/powerpoint/2010/main" val="40508927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B4A46-C810-E749-BB93-2C2A0104840B}"/>
              </a:ext>
            </a:extLst>
          </p:cNvPr>
          <p:cNvSpPr>
            <a:spLocks noGrp="1"/>
          </p:cNvSpPr>
          <p:nvPr>
            <p:ph type="title"/>
          </p:nvPr>
        </p:nvSpPr>
        <p:spPr>
          <a:xfrm>
            <a:off x="0" y="444321"/>
            <a:ext cx="10290175" cy="657225"/>
          </a:xfrm>
        </p:spPr>
        <p:txBody>
          <a:bodyPr/>
          <a:lstStyle/>
          <a:p>
            <a:r>
              <a:rPr lang="en-US" dirty="0"/>
              <a:t>Family: </a:t>
            </a:r>
            <a:r>
              <a:rPr lang="en-US" dirty="0" err="1"/>
              <a:t>Hydropsychidae</a:t>
            </a:r>
            <a:r>
              <a:rPr lang="en-US" dirty="0"/>
              <a:t> 	</a:t>
            </a:r>
            <a:r>
              <a:rPr lang="en-US" i="1" dirty="0" err="1"/>
              <a:t>Hydropsyche</a:t>
            </a:r>
            <a:r>
              <a:rPr lang="en-US" i="1" dirty="0"/>
              <a:t> sp.</a:t>
            </a:r>
          </a:p>
        </p:txBody>
      </p:sp>
      <p:sp>
        <p:nvSpPr>
          <p:cNvPr id="4" name="Text Placeholder 3">
            <a:extLst>
              <a:ext uri="{FF2B5EF4-FFF2-40B4-BE49-F238E27FC236}">
                <a16:creationId xmlns:a16="http://schemas.microsoft.com/office/drawing/2014/main" id="{82A4578C-55E6-ED4B-81B9-A76F12851D6E}"/>
              </a:ext>
            </a:extLst>
          </p:cNvPr>
          <p:cNvSpPr>
            <a:spLocks noGrp="1"/>
          </p:cNvSpPr>
          <p:nvPr>
            <p:ph type="body" sz="half" idx="2"/>
          </p:nvPr>
        </p:nvSpPr>
        <p:spPr>
          <a:xfrm>
            <a:off x="839788" y="1434586"/>
            <a:ext cx="5882984" cy="4434402"/>
          </a:xfrm>
        </p:spPr>
        <p:txBody>
          <a:bodyPr>
            <a:normAutofit/>
          </a:bodyPr>
          <a:lstStyle/>
          <a:p>
            <a:pPr marL="285750" indent="-285750">
              <a:buFont typeface="Arial" panose="020B0604020202020204" pitchFamily="34" charset="0"/>
              <a:buChar char="•"/>
            </a:pPr>
            <a:r>
              <a:rPr lang="en-US" sz="2800" dirty="0"/>
              <a:t>On the underside of the </a:t>
            </a:r>
            <a:r>
              <a:rPr lang="en-US" sz="2800" dirty="0">
                <a:hlinkClick r:id="rId2" tooltip="Read definition"/>
              </a:rPr>
              <a:t>thorax</a:t>
            </a:r>
            <a:r>
              <a:rPr lang="en-US" sz="2800" dirty="0"/>
              <a:t>, between the first two pairs of legs (Fig. B), to find two large sclerites (Fig. C). </a:t>
            </a:r>
          </a:p>
          <a:p>
            <a:pPr marL="285750" indent="-285750">
              <a:buFont typeface="Arial" panose="020B0604020202020204" pitchFamily="34" charset="0"/>
              <a:buChar char="•"/>
            </a:pPr>
            <a:r>
              <a:rPr lang="en-US" sz="2800" dirty="0"/>
              <a:t>Scale hairs on the </a:t>
            </a:r>
            <a:r>
              <a:rPr lang="en-US" sz="2800" dirty="0">
                <a:hlinkClick r:id="rId2" tooltip="Read definition"/>
              </a:rPr>
              <a:t>abdomen</a:t>
            </a:r>
            <a:r>
              <a:rPr lang="en-US" sz="2800" dirty="0"/>
              <a:t> (Fig. D).</a:t>
            </a:r>
          </a:p>
          <a:p>
            <a:pPr marL="285750" indent="-285750">
              <a:buFont typeface="Arial" panose="020B0604020202020204" pitchFamily="34" charset="0"/>
              <a:buChar char="•"/>
            </a:pPr>
            <a:r>
              <a:rPr lang="en-US" sz="2800" dirty="0"/>
              <a:t>These hairs are plain and lack the thick, club hairs. For a better look at these hairs zoom in to 80x (Fig. E).</a:t>
            </a:r>
            <a:r>
              <a:rPr lang="en-US" sz="4400" dirty="0"/>
              <a:t/>
            </a:r>
            <a:br>
              <a:rPr lang="en-US" sz="4400" dirty="0"/>
            </a:br>
            <a:endParaRPr lang="en-US" sz="4400" dirty="0"/>
          </a:p>
        </p:txBody>
      </p:sp>
      <p:pic>
        <p:nvPicPr>
          <p:cNvPr id="5" name="Picture 4">
            <a:extLst>
              <a:ext uri="{FF2B5EF4-FFF2-40B4-BE49-F238E27FC236}">
                <a16:creationId xmlns:a16="http://schemas.microsoft.com/office/drawing/2014/main" id="{78583D17-E339-0C4D-BA52-084B4161A42E}"/>
              </a:ext>
            </a:extLst>
          </p:cNvPr>
          <p:cNvPicPr>
            <a:picLocks noChangeAspect="1"/>
          </p:cNvPicPr>
          <p:nvPr/>
        </p:nvPicPr>
        <p:blipFill>
          <a:blip r:embed="rId3"/>
          <a:stretch>
            <a:fillRect/>
          </a:stretch>
        </p:blipFill>
        <p:spPr>
          <a:xfrm>
            <a:off x="7740869" y="268014"/>
            <a:ext cx="4257747" cy="6398005"/>
          </a:xfrm>
          <a:prstGeom prst="rect">
            <a:avLst/>
          </a:prstGeom>
        </p:spPr>
      </p:pic>
    </p:spTree>
    <p:extLst>
      <p:ext uri="{BB962C8B-B14F-4D97-AF65-F5344CB8AC3E}">
        <p14:creationId xmlns:p14="http://schemas.microsoft.com/office/powerpoint/2010/main" val="29964939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1059</TotalTime>
  <Words>618</Words>
  <Application>Microsoft Office PowerPoint</Application>
  <PresentationFormat>Widescreen</PresentationFormat>
  <Paragraphs>135</Paragraphs>
  <Slides>42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42</vt:i4>
      </vt:variant>
    </vt:vector>
  </HeadingPairs>
  <TitlesOfParts>
    <vt:vector size="46" baseType="lpstr">
      <vt:lpstr>Arial</vt:lpstr>
      <vt:lpstr>Calibri</vt:lpstr>
      <vt:lpstr>Calibri Light</vt:lpstr>
      <vt:lpstr>Office Theme</vt:lpstr>
      <vt:lpstr>Trichoptera Digital Reference</vt:lpstr>
      <vt:lpstr>Order: Trichoptera</vt:lpstr>
      <vt:lpstr>Order: Trichoptera</vt:lpstr>
      <vt:lpstr>Order: Trichoptera</vt:lpstr>
      <vt:lpstr>Order: Trichoptera </vt:lpstr>
      <vt:lpstr>Family: Hydropsychidae</vt:lpstr>
      <vt:lpstr>Family: Hydropsychidae  Cheumatopsyche sp.</vt:lpstr>
      <vt:lpstr>Family: Hydropsychidae  Diplectrona sp.</vt:lpstr>
      <vt:lpstr>Family: Hydropsychidae  Hydropsyche sp.</vt:lpstr>
      <vt:lpstr>Family: Hydropsychidae  Macrostemum sp.</vt:lpstr>
      <vt:lpstr>Family: Hydropsychidae  Potamyia sp.</vt:lpstr>
      <vt:lpstr>Family: Hydropsychidae   Smicridea sp.</vt:lpstr>
      <vt:lpstr>Family: Helicopsychidae  Helicopsyche sp.</vt:lpstr>
      <vt:lpstr>Family: Limnophilidae  </vt:lpstr>
      <vt:lpstr>Family: Limnophilidae   Pycnopsyche sp.</vt:lpstr>
      <vt:lpstr>Family: Philopotamidae</vt:lpstr>
      <vt:lpstr>Family: Philopotamidae  Chimarra sp.</vt:lpstr>
      <vt:lpstr>Family: Philopotamidae   Dolophilodes sp.</vt:lpstr>
      <vt:lpstr>Family: Hydroptilidae  </vt:lpstr>
      <vt:lpstr>Family: Hydroptilidae   Hydroptila sp.</vt:lpstr>
      <vt:lpstr>Family: Hydroptilidae   Leucotrichia sp.</vt:lpstr>
      <vt:lpstr>Family: Hydroptilidae   Mayatrichia sp.</vt:lpstr>
      <vt:lpstr>Family: Hydroptilidae   Ochrotichia sp.</vt:lpstr>
      <vt:lpstr>Family: Hydroptilidae   Oxyethira sp.</vt:lpstr>
      <vt:lpstr>Family: Hydroptilidae   Stactobiella sp.</vt:lpstr>
      <vt:lpstr>Family: Leptoceridae</vt:lpstr>
      <vt:lpstr>Family: Leptoceridae   Nectopsyche sp.</vt:lpstr>
      <vt:lpstr>Family: Leptoceridae   Oecetis sp.</vt:lpstr>
      <vt:lpstr>Family: Leptoceridae   Setodes sp.</vt:lpstr>
      <vt:lpstr>Family: Leptoceridae   Trianodes sp.</vt:lpstr>
      <vt:lpstr>Family: Polycentropodidae</vt:lpstr>
      <vt:lpstr>Family: Polycentropodidae   Cernotina sp.</vt:lpstr>
      <vt:lpstr>Family: Polycentropodidae   Neureclipsis sp.</vt:lpstr>
      <vt:lpstr>Family: Polycentropodidae   Nyctiophylax sp.</vt:lpstr>
      <vt:lpstr>Family: Polycentropodidae   Phylocentropus sp.</vt:lpstr>
      <vt:lpstr>Family: Polycentropodidae   Polycentropus sp.</vt:lpstr>
      <vt:lpstr>Family: Polycentropodidae   Polyplectropus sp.</vt:lpstr>
      <vt:lpstr>Family: Odontoceridae   Marilia sp.</vt:lpstr>
      <vt:lpstr>Family: Brachycentridae   Brachycentrus sp.</vt:lpstr>
      <vt:lpstr>Family: Glossosomatidae   Protoptila sp.</vt:lpstr>
      <vt:lpstr>Family: Hydrobiosidae   Atopsyche sp.</vt:lpstr>
      <vt:lpstr>Family: Rhyacophilidae   Rhyacophila sp.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Trichoptera Digital Reference</dc:title>
  <dc:creator>Vivian Paredes</dc:creator>
  <cp:lastModifiedBy>Jose Valdez-Barillas</cp:lastModifiedBy>
  <cp:revision>8</cp:revision>
  <dcterms:created xsi:type="dcterms:W3CDTF">2019-09-26T16:19:51Z</dcterms:created>
  <dcterms:modified xsi:type="dcterms:W3CDTF">2019-10-17T18:55:13Z</dcterms:modified>
</cp:coreProperties>
</file>